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5" r:id="rId3"/>
    <p:sldId id="276" r:id="rId4"/>
    <p:sldId id="277" r:id="rId5"/>
    <p:sldId id="257" r:id="rId6"/>
    <p:sldId id="258" r:id="rId7"/>
    <p:sldId id="278" r:id="rId8"/>
    <p:sldId id="261" r:id="rId9"/>
    <p:sldId id="280" r:id="rId10"/>
    <p:sldId id="266" r:id="rId11"/>
    <p:sldId id="306" r:id="rId12"/>
    <p:sldId id="307" r:id="rId13"/>
    <p:sldId id="308" r:id="rId14"/>
    <p:sldId id="309" r:id="rId15"/>
    <p:sldId id="262" r:id="rId16"/>
    <p:sldId id="264" r:id="rId17"/>
    <p:sldId id="310" r:id="rId18"/>
    <p:sldId id="272" r:id="rId19"/>
    <p:sldId id="270" r:id="rId20"/>
    <p:sldId id="267" r:id="rId21"/>
    <p:sldId id="311" r:id="rId22"/>
    <p:sldId id="313" r:id="rId23"/>
    <p:sldId id="314" r:id="rId24"/>
    <p:sldId id="315" r:id="rId25"/>
    <p:sldId id="316" r:id="rId26"/>
    <p:sldId id="312" r:id="rId27"/>
    <p:sldId id="26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md1ZHDOVu7OzACaWYVXFi4sXw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56"/>
    <a:srgbClr val="64C19B"/>
    <a:srgbClr val="103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05C72-E830-4B39-902D-1063650333D8}" v="646" dt="2019-10-31T16:22:30.539"/>
  </p1510:revLst>
</p1510:revInfo>
</file>

<file path=ppt/tableStyles.xml><?xml version="1.0" encoding="utf-8"?>
<a:tblStyleLst xmlns:a="http://schemas.openxmlformats.org/drawingml/2006/main" def="{D76D6F77-18FD-4982-BAEC-72C3F34C0A10}">
  <a:tblStyle styleId="{D76D6F77-18FD-4982-BAEC-72C3F34C0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Torres" userId="30ea805ab34b7735" providerId="LiveId" clId="{4F905C72-E830-4B39-902D-1063650333D8}"/>
    <pc:docChg chg="undo redo custSel addSld delSld modSld sldOrd">
      <pc:chgData name="Fabian Torres" userId="30ea805ab34b7735" providerId="LiveId" clId="{4F905C72-E830-4B39-902D-1063650333D8}" dt="2019-10-31T16:22:30.539" v="7096" actId="207"/>
      <pc:docMkLst>
        <pc:docMk/>
      </pc:docMkLst>
      <pc:sldChg chg="modSp">
        <pc:chgData name="Fabian Torres" userId="30ea805ab34b7735" providerId="LiveId" clId="{4F905C72-E830-4B39-902D-1063650333D8}" dt="2019-10-31T16:22:30.539" v="7096" actId="207"/>
        <pc:sldMkLst>
          <pc:docMk/>
          <pc:sldMk cId="0" sldId="256"/>
        </pc:sldMkLst>
        <pc:spChg chg="mod">
          <ac:chgData name="Fabian Torres" userId="30ea805ab34b7735" providerId="LiveId" clId="{4F905C72-E830-4B39-902D-1063650333D8}" dt="2019-10-31T16:22:23.061" v="7095" actId="107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Fabian Torres" userId="30ea805ab34b7735" providerId="LiveId" clId="{4F905C72-E830-4B39-902D-1063650333D8}" dt="2019-10-31T16:22:14.651" v="7094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Fabian Torres" userId="30ea805ab34b7735" providerId="LiveId" clId="{4F905C72-E830-4B39-902D-1063650333D8}" dt="2019-10-31T16:22:30.539" v="7096" actId="207"/>
          <ac:spMkLst>
            <pc:docMk/>
            <pc:sldMk cId="0" sldId="256"/>
            <ac:spMk id="91" creationId="{00000000-0000-0000-0000-000000000000}"/>
          </ac:spMkLst>
        </pc:spChg>
      </pc:sldChg>
      <pc:sldChg chg="addSp delSp modSp ord">
        <pc:chgData name="Fabian Torres" userId="30ea805ab34b7735" providerId="LiveId" clId="{4F905C72-E830-4B39-902D-1063650333D8}" dt="2019-10-30T21:34:17.792" v="804" actId="1076"/>
        <pc:sldMkLst>
          <pc:docMk/>
          <pc:sldMk cId="0" sldId="257"/>
        </pc:sldMkLst>
        <pc:spChg chg="add mod">
          <ac:chgData name="Fabian Torres" userId="30ea805ab34b7735" providerId="LiveId" clId="{4F905C72-E830-4B39-902D-1063650333D8}" dt="2019-10-30T21:34:17.792" v="804" actId="1076"/>
          <ac:spMkLst>
            <pc:docMk/>
            <pc:sldMk cId="0" sldId="257"/>
            <ac:spMk id="3" creationId="{827B7F2D-7824-4E77-B02E-E03432753E0B}"/>
          </ac:spMkLst>
        </pc:spChg>
        <pc:spChg chg="add mod">
          <ac:chgData name="Fabian Torres" userId="30ea805ab34b7735" providerId="LiveId" clId="{4F905C72-E830-4B39-902D-1063650333D8}" dt="2019-10-30T21:25:54.164" v="633" actId="1036"/>
          <ac:spMkLst>
            <pc:docMk/>
            <pc:sldMk cId="0" sldId="257"/>
            <ac:spMk id="6" creationId="{9A8ADEAB-7559-4EA0-8724-4437A4A32E32}"/>
          </ac:spMkLst>
        </pc:spChg>
        <pc:spChg chg="add mod">
          <ac:chgData name="Fabian Torres" userId="30ea805ab34b7735" providerId="LiveId" clId="{4F905C72-E830-4B39-902D-1063650333D8}" dt="2019-10-30T21:25:54.164" v="633" actId="1036"/>
          <ac:spMkLst>
            <pc:docMk/>
            <pc:sldMk cId="0" sldId="257"/>
            <ac:spMk id="7" creationId="{63828E2C-384D-4FF4-872F-6CC374AC973A}"/>
          </ac:spMkLst>
        </pc:spChg>
        <pc:spChg chg="del">
          <ac:chgData name="Fabian Torres" userId="30ea805ab34b7735" providerId="LiveId" clId="{4F905C72-E830-4B39-902D-1063650333D8}" dt="2019-10-30T21:20:45.853" v="512" actId="478"/>
          <ac:spMkLst>
            <pc:docMk/>
            <pc:sldMk cId="0" sldId="257"/>
            <ac:spMk id="97" creationId="{00000000-0000-0000-0000-000000000000}"/>
          </ac:spMkLst>
        </pc:spChg>
        <pc:grpChg chg="mod">
          <ac:chgData name="Fabian Torres" userId="30ea805ab34b7735" providerId="LiveId" clId="{4F905C72-E830-4B39-902D-1063650333D8}" dt="2019-10-30T21:26:19.510" v="670" actId="14100"/>
          <ac:grpSpMkLst>
            <pc:docMk/>
            <pc:sldMk cId="0" sldId="257"/>
            <ac:grpSpMk id="98" creationId="{00000000-0000-0000-0000-000000000000}"/>
          </ac:grpSpMkLst>
        </pc:grpChg>
        <pc:picChg chg="add mod">
          <ac:chgData name="Fabian Torres" userId="30ea805ab34b7735" providerId="LiveId" clId="{4F905C72-E830-4B39-902D-1063650333D8}" dt="2019-10-30T21:26:37.726" v="673" actId="14100"/>
          <ac:picMkLst>
            <pc:docMk/>
            <pc:sldMk cId="0" sldId="257"/>
            <ac:picMk id="2050" creationId="{1F8F47B5-3CAB-43B6-8BF2-2771EF7C66B7}"/>
          </ac:picMkLst>
        </pc:picChg>
      </pc:sldChg>
      <pc:sldChg chg="addSp delSp modSp">
        <pc:chgData name="Fabian Torres" userId="30ea805ab34b7735" providerId="LiveId" clId="{4F905C72-E830-4B39-902D-1063650333D8}" dt="2019-10-30T21:46:44.965" v="947" actId="1076"/>
        <pc:sldMkLst>
          <pc:docMk/>
          <pc:sldMk cId="0" sldId="258"/>
        </pc:sldMkLst>
        <pc:spChg chg="add mod">
          <ac:chgData name="Fabian Torres" userId="30ea805ab34b7735" providerId="LiveId" clId="{4F905C72-E830-4B39-902D-1063650333D8}" dt="2019-10-30T21:36:22.998" v="837" actId="1037"/>
          <ac:spMkLst>
            <pc:docMk/>
            <pc:sldMk cId="0" sldId="258"/>
            <ac:spMk id="2" creationId="{6E9194CC-437B-419D-9CFE-5099993B39F7}"/>
          </ac:spMkLst>
        </pc:spChg>
        <pc:spChg chg="add mod">
          <ac:chgData name="Fabian Torres" userId="30ea805ab34b7735" providerId="LiveId" clId="{4F905C72-E830-4B39-902D-1063650333D8}" dt="2019-10-30T21:36:29.707" v="838" actId="14100"/>
          <ac:spMkLst>
            <pc:docMk/>
            <pc:sldMk cId="0" sldId="258"/>
            <ac:spMk id="3" creationId="{8F50BF42-97A5-4688-880C-9D7B1E0606DB}"/>
          </ac:spMkLst>
        </pc:spChg>
        <pc:spChg chg="add mod">
          <ac:chgData name="Fabian Torres" userId="30ea805ab34b7735" providerId="LiveId" clId="{4F905C72-E830-4B39-902D-1063650333D8}" dt="2019-10-30T21:36:22.998" v="837" actId="1037"/>
          <ac:spMkLst>
            <pc:docMk/>
            <pc:sldMk cId="0" sldId="258"/>
            <ac:spMk id="4" creationId="{7031082F-5BA4-43A6-AAE2-A73EB7EE3C38}"/>
          </ac:spMkLst>
        </pc:spChg>
        <pc:spChg chg="add mod">
          <ac:chgData name="Fabian Torres" userId="30ea805ab34b7735" providerId="LiveId" clId="{4F905C72-E830-4B39-902D-1063650333D8}" dt="2019-10-30T21:36:22.998" v="837" actId="1037"/>
          <ac:spMkLst>
            <pc:docMk/>
            <pc:sldMk cId="0" sldId="258"/>
            <ac:spMk id="10" creationId="{6180E1FC-6116-4B52-8FEC-ADFCE5F49F8B}"/>
          </ac:spMkLst>
        </pc:spChg>
        <pc:spChg chg="add">
          <ac:chgData name="Fabian Torres" userId="30ea805ab34b7735" providerId="LiveId" clId="{4F905C72-E830-4B39-902D-1063650333D8}" dt="2019-10-30T21:34:21.610" v="805"/>
          <ac:spMkLst>
            <pc:docMk/>
            <pc:sldMk cId="0" sldId="258"/>
            <ac:spMk id="11" creationId="{92C36917-67A8-4F87-8689-110D5C15F1C0}"/>
          </ac:spMkLst>
        </pc:spChg>
        <pc:spChg chg="add">
          <ac:chgData name="Fabian Torres" userId="30ea805ab34b7735" providerId="LiveId" clId="{4F905C72-E830-4B39-902D-1063650333D8}" dt="2019-10-30T21:34:21.610" v="805"/>
          <ac:spMkLst>
            <pc:docMk/>
            <pc:sldMk cId="0" sldId="258"/>
            <ac:spMk id="12" creationId="{4D521C58-3DB7-4FF8-B7A5-4A369296F059}"/>
          </ac:spMkLst>
        </pc:spChg>
        <pc:spChg chg="mod">
          <ac:chgData name="Fabian Torres" userId="30ea805ab34b7735" providerId="LiveId" clId="{4F905C72-E830-4B39-902D-1063650333D8}" dt="2019-10-30T21:46:44.965" v="947" actId="1076"/>
          <ac:spMkLst>
            <pc:docMk/>
            <pc:sldMk cId="0" sldId="258"/>
            <ac:spMk id="106" creationId="{00000000-0000-0000-0000-000000000000}"/>
          </ac:spMkLst>
        </pc:spChg>
        <pc:spChg chg="del mod">
          <ac:chgData name="Fabian Torres" userId="30ea805ab34b7735" providerId="LiveId" clId="{4F905C72-E830-4B39-902D-1063650333D8}" dt="2019-10-30T21:26:51.268" v="675" actId="478"/>
          <ac:spMkLst>
            <pc:docMk/>
            <pc:sldMk cId="0" sldId="258"/>
            <ac:spMk id="10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6:22.998" v="837" actId="1037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6:22.998" v="837" actId="1037"/>
          <ac:spMkLst>
            <pc:docMk/>
            <pc:sldMk cId="0" sldId="258"/>
            <ac:spMk id="109" creationId="{00000000-0000-0000-0000-000000000000}"/>
          </ac:spMkLst>
        </pc:spChg>
        <pc:picChg chg="add mod">
          <ac:chgData name="Fabian Torres" userId="30ea805ab34b7735" providerId="LiveId" clId="{4F905C72-E830-4B39-902D-1063650333D8}" dt="2019-10-30T21:36:06.545" v="817" actId="1076"/>
          <ac:picMkLst>
            <pc:docMk/>
            <pc:sldMk cId="0" sldId="258"/>
            <ac:picMk id="13" creationId="{159E2DB6-874C-440F-B0A1-E50446D3DDA1}"/>
          </ac:picMkLst>
        </pc:picChg>
        <pc:picChg chg="mod">
          <ac:chgData name="Fabian Torres" userId="30ea805ab34b7735" providerId="LiveId" clId="{4F905C72-E830-4B39-902D-1063650333D8}" dt="2019-10-30T21:36:06.545" v="817" actId="1076"/>
          <ac:picMkLst>
            <pc:docMk/>
            <pc:sldMk cId="0" sldId="258"/>
            <ac:picMk id="110" creationId="{00000000-0000-0000-0000-000000000000}"/>
          </ac:picMkLst>
        </pc:picChg>
      </pc:sldChg>
      <pc:sldChg chg="modSp del">
        <pc:chgData name="Fabian Torres" userId="30ea805ab34b7735" providerId="LiveId" clId="{4F905C72-E830-4B39-902D-1063650333D8}" dt="2019-10-30T21:37:33.263" v="855" actId="47"/>
        <pc:sldMkLst>
          <pc:docMk/>
          <pc:sldMk cId="0" sldId="259"/>
        </pc:sldMkLst>
        <pc:spChg chg="mod">
          <ac:chgData name="Fabian Torres" userId="30ea805ab34b7735" providerId="LiveId" clId="{4F905C72-E830-4B39-902D-1063650333D8}" dt="2019-10-30T21:37:21.734" v="854" actId="1036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7:21.734" v="854" actId="1036"/>
          <ac:spMkLst>
            <pc:docMk/>
            <pc:sldMk cId="0" sldId="259"/>
            <ac:spMk id="11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7:21.734" v="854" actId="1036"/>
          <ac:spMkLst>
            <pc:docMk/>
            <pc:sldMk cId="0" sldId="259"/>
            <ac:spMk id="120" creationId="{00000000-0000-0000-0000-000000000000}"/>
          </ac:spMkLst>
        </pc:spChg>
        <pc:picChg chg="mod">
          <ac:chgData name="Fabian Torres" userId="30ea805ab34b7735" providerId="LiveId" clId="{4F905C72-E830-4B39-902D-1063650333D8}" dt="2019-10-30T21:37:21.734" v="854" actId="1036"/>
          <ac:picMkLst>
            <pc:docMk/>
            <pc:sldMk cId="0" sldId="259"/>
            <ac:picMk id="119" creationId="{00000000-0000-0000-0000-000000000000}"/>
          </ac:picMkLst>
        </pc:picChg>
        <pc:cxnChg chg="mod">
          <ac:chgData name="Fabian Torres" userId="30ea805ab34b7735" providerId="LiveId" clId="{4F905C72-E830-4B39-902D-1063650333D8}" dt="2019-10-30T21:37:21.734" v="854" actId="1036"/>
          <ac:cxnSpMkLst>
            <pc:docMk/>
            <pc:sldMk cId="0" sldId="259"/>
            <ac:cxnSpMk id="118" creationId="{00000000-0000-0000-0000-000000000000}"/>
          </ac:cxnSpMkLst>
        </pc:cxnChg>
      </pc:sldChg>
      <pc:sldChg chg="addSp delSp modSp del">
        <pc:chgData name="Fabian Torres" userId="30ea805ab34b7735" providerId="LiveId" clId="{4F905C72-E830-4B39-902D-1063650333D8}" dt="2019-10-31T00:00:23.531" v="2930" actId="47"/>
        <pc:sldMkLst>
          <pc:docMk/>
          <pc:sldMk cId="0" sldId="260"/>
        </pc:sldMkLst>
        <pc:spChg chg="add mod">
          <ac:chgData name="Fabian Torres" userId="30ea805ab34b7735" providerId="LiveId" clId="{4F905C72-E830-4B39-902D-1063650333D8}" dt="2019-10-30T21:39:10.696" v="893" actId="208"/>
          <ac:spMkLst>
            <pc:docMk/>
            <pc:sldMk cId="0" sldId="260"/>
            <ac:spMk id="8" creationId="{08C4B669-328B-4949-9D47-E234417717AC}"/>
          </ac:spMkLst>
        </pc:spChg>
        <pc:spChg chg="add mod">
          <ac:chgData name="Fabian Torres" userId="30ea805ab34b7735" providerId="LiveId" clId="{4F905C72-E830-4B39-902D-1063650333D8}" dt="2019-10-30T21:39:03.047" v="891" actId="207"/>
          <ac:spMkLst>
            <pc:docMk/>
            <pc:sldMk cId="0" sldId="260"/>
            <ac:spMk id="9" creationId="{4083850D-FBA7-4F80-808F-CEEF51CFA51D}"/>
          </ac:spMkLst>
        </pc:spChg>
        <pc:spChg chg="add del">
          <ac:chgData name="Fabian Torres" userId="30ea805ab34b7735" providerId="LiveId" clId="{4F905C72-E830-4B39-902D-1063650333D8}" dt="2019-10-30T21:39:18.839" v="895"/>
          <ac:spMkLst>
            <pc:docMk/>
            <pc:sldMk cId="0" sldId="260"/>
            <ac:spMk id="10" creationId="{7BACD97F-4046-4A04-9CE3-A6EE2C45A839}"/>
          </ac:spMkLst>
        </pc:spChg>
        <pc:spChg chg="add del">
          <ac:chgData name="Fabian Torres" userId="30ea805ab34b7735" providerId="LiveId" clId="{4F905C72-E830-4B39-902D-1063650333D8}" dt="2019-10-30T21:39:18.839" v="895"/>
          <ac:spMkLst>
            <pc:docMk/>
            <pc:sldMk cId="0" sldId="260"/>
            <ac:spMk id="11" creationId="{EE81C484-8EAE-4D39-81AC-42660DBC35F7}"/>
          </ac:spMkLst>
        </pc:spChg>
        <pc:spChg chg="mod">
          <ac:chgData name="Fabian Torres" userId="30ea805ab34b7735" providerId="LiveId" clId="{4F905C72-E830-4B39-902D-1063650333D8}" dt="2019-10-30T23:58:04.468" v="2818" actId="255"/>
          <ac:spMkLst>
            <pc:docMk/>
            <pc:sldMk cId="0" sldId="260"/>
            <ac:spMk id="126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7:43.047" v="858" actId="1076"/>
          <ac:spMkLst>
            <pc:docMk/>
            <pc:sldMk cId="0" sldId="260"/>
            <ac:spMk id="128" creationId="{00000000-0000-0000-0000-000000000000}"/>
          </ac:spMkLst>
        </pc:spChg>
        <pc:spChg chg="del mod">
          <ac:chgData name="Fabian Torres" userId="30ea805ab34b7735" providerId="LiveId" clId="{4F905C72-E830-4B39-902D-1063650333D8}" dt="2019-10-30T21:39:27.833" v="897" actId="478"/>
          <ac:spMkLst>
            <pc:docMk/>
            <pc:sldMk cId="0" sldId="260"/>
            <ac:spMk id="130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38:01.285" v="885" actId="1036"/>
          <ac:spMkLst>
            <pc:docMk/>
            <pc:sldMk cId="0" sldId="260"/>
            <ac:spMk id="131" creationId="{00000000-0000-0000-0000-000000000000}"/>
          </ac:spMkLst>
        </pc:spChg>
        <pc:picChg chg="mod">
          <ac:chgData name="Fabian Torres" userId="30ea805ab34b7735" providerId="LiveId" clId="{4F905C72-E830-4B39-902D-1063650333D8}" dt="2019-10-30T21:38:08.537" v="886" actId="1076"/>
          <ac:picMkLst>
            <pc:docMk/>
            <pc:sldMk cId="0" sldId="260"/>
            <ac:picMk id="127" creationId="{00000000-0000-0000-0000-000000000000}"/>
          </ac:picMkLst>
        </pc:picChg>
        <pc:cxnChg chg="mod">
          <ac:chgData name="Fabian Torres" userId="30ea805ab34b7735" providerId="LiveId" clId="{4F905C72-E830-4B39-902D-1063650333D8}" dt="2019-10-30T21:38:01.285" v="885" actId="1036"/>
          <ac:cxnSpMkLst>
            <pc:docMk/>
            <pc:sldMk cId="0" sldId="260"/>
            <ac:cxnSpMk id="129" creationId="{00000000-0000-0000-0000-000000000000}"/>
          </ac:cxnSpMkLst>
        </pc:cxnChg>
      </pc:sldChg>
      <pc:sldChg chg="delSp modSp">
        <pc:chgData name="Fabian Torres" userId="30ea805ab34b7735" providerId="LiveId" clId="{4F905C72-E830-4B39-902D-1063650333D8}" dt="2019-10-30T21:40:44.802" v="938" actId="1076"/>
        <pc:sldMkLst>
          <pc:docMk/>
          <pc:sldMk cId="0" sldId="261"/>
        </pc:sldMkLst>
        <pc:spChg chg="del">
          <ac:chgData name="Fabian Torres" userId="30ea805ab34b7735" providerId="LiveId" clId="{4F905C72-E830-4B39-902D-1063650333D8}" dt="2019-10-30T21:40:02.283" v="902" actId="478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40:38.718" v="936" actId="1076"/>
          <ac:spMkLst>
            <pc:docMk/>
            <pc:sldMk cId="0" sldId="261"/>
            <ac:spMk id="140" creationId="{00000000-0000-0000-0000-000000000000}"/>
          </ac:spMkLst>
        </pc:spChg>
        <pc:spChg chg="del mod">
          <ac:chgData name="Fabian Torres" userId="30ea805ab34b7735" providerId="LiveId" clId="{4F905C72-E830-4B39-902D-1063650333D8}" dt="2019-10-30T21:40:24.098" v="932" actId="478"/>
          <ac:spMkLst>
            <pc:docMk/>
            <pc:sldMk cId="0" sldId="261"/>
            <ac:spMk id="141" creationId="{00000000-0000-0000-0000-000000000000}"/>
          </ac:spMkLst>
        </pc:spChg>
        <pc:grpChg chg="mod">
          <ac:chgData name="Fabian Torres" userId="30ea805ab34b7735" providerId="LiveId" clId="{4F905C72-E830-4B39-902D-1063650333D8}" dt="2019-10-30T21:40:32.421" v="934" actId="1076"/>
          <ac:grpSpMkLst>
            <pc:docMk/>
            <pc:sldMk cId="0" sldId="261"/>
            <ac:grpSpMk id="138" creationId="{00000000-0000-0000-0000-000000000000}"/>
          </ac:grpSpMkLst>
        </pc:grpChg>
        <pc:picChg chg="mod">
          <ac:chgData name="Fabian Torres" userId="30ea805ab34b7735" providerId="LiveId" clId="{4F905C72-E830-4B39-902D-1063650333D8}" dt="2019-10-30T21:40:44.802" v="938" actId="1076"/>
          <ac:picMkLst>
            <pc:docMk/>
            <pc:sldMk cId="0" sldId="261"/>
            <ac:picMk id="139" creationId="{00000000-0000-0000-0000-000000000000}"/>
          </ac:picMkLst>
        </pc:picChg>
      </pc:sldChg>
      <pc:sldChg chg="addSp delSp modSp ord">
        <pc:chgData name="Fabian Torres" userId="30ea805ab34b7735" providerId="LiveId" clId="{4F905C72-E830-4B39-902D-1063650333D8}" dt="2019-10-30T23:58:49.943" v="2867"/>
        <pc:sldMkLst>
          <pc:docMk/>
          <pc:sldMk cId="0" sldId="262"/>
        </pc:sldMkLst>
        <pc:spChg chg="add mod">
          <ac:chgData name="Fabian Torres" userId="30ea805ab34b7735" providerId="LiveId" clId="{4F905C72-E830-4B39-902D-1063650333D8}" dt="2019-10-30T23:58:46.689" v="2866" actId="1076"/>
          <ac:spMkLst>
            <pc:docMk/>
            <pc:sldMk cId="0" sldId="262"/>
            <ac:spMk id="31" creationId="{9C9EA563-9193-4EC1-9F83-67F990908E47}"/>
          </ac:spMkLst>
        </pc:spChg>
        <pc:spChg chg="add">
          <ac:chgData name="Fabian Torres" userId="30ea805ab34b7735" providerId="LiveId" clId="{4F905C72-E830-4B39-902D-1063650333D8}" dt="2019-10-30T23:58:12.030" v="2819"/>
          <ac:spMkLst>
            <pc:docMk/>
            <pc:sldMk cId="0" sldId="262"/>
            <ac:spMk id="32" creationId="{A6299A30-BC6B-433E-9980-56C27A43E2E5}"/>
          </ac:spMkLst>
        </pc:spChg>
        <pc:spChg chg="add">
          <ac:chgData name="Fabian Torres" userId="30ea805ab34b7735" providerId="LiveId" clId="{4F905C72-E830-4B39-902D-1063650333D8}" dt="2019-10-30T23:58:12.030" v="2819"/>
          <ac:spMkLst>
            <pc:docMk/>
            <pc:sldMk cId="0" sldId="262"/>
            <ac:spMk id="33" creationId="{73D3EFA3-BC63-400B-84BB-4E951AA1E0FD}"/>
          </ac:spMkLst>
        </pc:spChg>
        <pc:spChg chg="del">
          <ac:chgData name="Fabian Torres" userId="30ea805ab34b7735" providerId="LiveId" clId="{4F905C72-E830-4B39-902D-1063650333D8}" dt="2019-10-30T23:39:49.247" v="2387" actId="478"/>
          <ac:spMkLst>
            <pc:docMk/>
            <pc:sldMk cId="0" sldId="262"/>
            <ac:spMk id="14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48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49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0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1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4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6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69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8:35.623" v="2865" actId="1036"/>
          <ac:spMkLst>
            <pc:docMk/>
            <pc:sldMk cId="0" sldId="262"/>
            <ac:spMk id="173" creationId="{00000000-0000-0000-0000-000000000000}"/>
          </ac:spMkLst>
        </pc:spChg>
        <pc:spChg chg="del">
          <ac:chgData name="Fabian Torres" userId="30ea805ab34b7735" providerId="LiveId" clId="{4F905C72-E830-4B39-902D-1063650333D8}" dt="2019-10-30T23:39:52.697" v="2388" actId="478"/>
          <ac:spMkLst>
            <pc:docMk/>
            <pc:sldMk cId="0" sldId="262"/>
            <ac:spMk id="175" creationId="{00000000-0000-0000-0000-000000000000}"/>
          </ac:spMkLst>
        </pc:sp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0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1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2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3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4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5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6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7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8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59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63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65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72" creationId="{00000000-0000-0000-0000-000000000000}"/>
          </ac:picMkLst>
        </pc:picChg>
        <pc:picChg chg="mod">
          <ac:chgData name="Fabian Torres" userId="30ea805ab34b7735" providerId="LiveId" clId="{4F905C72-E830-4B39-902D-1063650333D8}" dt="2019-10-30T23:58:35.623" v="2865" actId="1036"/>
          <ac:picMkLst>
            <pc:docMk/>
            <pc:sldMk cId="0" sldId="262"/>
            <ac:picMk id="174" creationId="{00000000-0000-0000-0000-000000000000}"/>
          </ac:picMkLst>
        </pc:picChg>
        <pc:cxnChg chg="mod">
          <ac:chgData name="Fabian Torres" userId="30ea805ab34b7735" providerId="LiveId" clId="{4F905C72-E830-4B39-902D-1063650333D8}" dt="2019-10-30T23:58:35.623" v="2865" actId="1036"/>
          <ac:cxnSpMkLst>
            <pc:docMk/>
            <pc:sldMk cId="0" sldId="262"/>
            <ac:cxnSpMk id="162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8:35.623" v="2865" actId="1036"/>
          <ac:cxnSpMkLst>
            <pc:docMk/>
            <pc:sldMk cId="0" sldId="262"/>
            <ac:cxnSpMk id="168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8:35.623" v="2865" actId="1036"/>
          <ac:cxnSpMkLst>
            <pc:docMk/>
            <pc:sldMk cId="0" sldId="262"/>
            <ac:cxnSpMk id="170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8:35.623" v="2865" actId="1036"/>
          <ac:cxnSpMkLst>
            <pc:docMk/>
            <pc:sldMk cId="0" sldId="262"/>
            <ac:cxnSpMk id="171" creationId="{00000000-0000-0000-0000-000000000000}"/>
          </ac:cxnSpMkLst>
        </pc:cxnChg>
      </pc:sldChg>
      <pc:sldChg chg="modSp del">
        <pc:chgData name="Fabian Torres" userId="30ea805ab34b7735" providerId="LiveId" clId="{4F905C72-E830-4B39-902D-1063650333D8}" dt="2019-10-30T23:59:33.560" v="2929" actId="47"/>
        <pc:sldMkLst>
          <pc:docMk/>
          <pc:sldMk cId="0" sldId="263"/>
        </pc:sldMkLst>
        <pc:spChg chg="mod">
          <ac:chgData name="Fabian Torres" userId="30ea805ab34b7735" providerId="LiveId" clId="{4F905C72-E830-4B39-902D-1063650333D8}" dt="2019-10-30T23:40:13.450" v="2394" actId="1076"/>
          <ac:spMkLst>
            <pc:docMk/>
            <pc:sldMk cId="0" sldId="263"/>
            <ac:spMk id="182" creationId="{00000000-0000-0000-0000-000000000000}"/>
          </ac:spMkLst>
        </pc:spChg>
      </pc:sldChg>
      <pc:sldChg chg="addSp modSp ord">
        <pc:chgData name="Fabian Torres" userId="30ea805ab34b7735" providerId="LiveId" clId="{4F905C72-E830-4B39-902D-1063650333D8}" dt="2019-10-30T23:59:28.807" v="2928" actId="403"/>
        <pc:sldMkLst>
          <pc:docMk/>
          <pc:sldMk cId="0" sldId="264"/>
        </pc:sldMkLst>
        <pc:spChg chg="add">
          <ac:chgData name="Fabian Torres" userId="30ea805ab34b7735" providerId="LiveId" clId="{4F905C72-E830-4B39-902D-1063650333D8}" dt="2019-10-30T23:59:07.522" v="2907"/>
          <ac:spMkLst>
            <pc:docMk/>
            <pc:sldMk cId="0" sldId="264"/>
            <ac:spMk id="24" creationId="{C82B16B7-281F-4587-91AE-3D97A3982455}"/>
          </ac:spMkLst>
        </pc:spChg>
        <pc:spChg chg="add">
          <ac:chgData name="Fabian Torres" userId="30ea805ab34b7735" providerId="LiveId" clId="{4F905C72-E830-4B39-902D-1063650333D8}" dt="2019-10-30T23:59:07.522" v="2907"/>
          <ac:spMkLst>
            <pc:docMk/>
            <pc:sldMk cId="0" sldId="264"/>
            <ac:spMk id="25" creationId="{E9DE5E74-22C8-4B79-A137-25B9EE1275EB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4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5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6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8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199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200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20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209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211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17.317" v="2925" actId="1035"/>
          <ac:spMkLst>
            <pc:docMk/>
            <pc:sldMk cId="0" sldId="264"/>
            <ac:spMk id="213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3:59:28.807" v="2928" actId="403"/>
          <ac:spMkLst>
            <pc:docMk/>
            <pc:sldMk cId="0" sldId="264"/>
            <ac:spMk id="215" creationId="{00000000-0000-0000-0000-000000000000}"/>
          </ac:spMkLst>
        </pc:sp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1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2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3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4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5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6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08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10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12" creationId="{00000000-0000-0000-0000-000000000000}"/>
          </ac:cxnSpMkLst>
        </pc:cxnChg>
        <pc:cxnChg chg="mod">
          <ac:chgData name="Fabian Torres" userId="30ea805ab34b7735" providerId="LiveId" clId="{4F905C72-E830-4B39-902D-1063650333D8}" dt="2019-10-30T23:59:17.317" v="2925" actId="1035"/>
          <ac:cxnSpMkLst>
            <pc:docMk/>
            <pc:sldMk cId="0" sldId="264"/>
            <ac:cxnSpMk id="214" creationId="{00000000-0000-0000-0000-000000000000}"/>
          </ac:cxnSpMkLst>
        </pc:cxnChg>
      </pc:sldChg>
      <pc:sldChg chg="add del">
        <pc:chgData name="Fabian Torres" userId="30ea805ab34b7735" providerId="LiveId" clId="{4F905C72-E830-4B39-902D-1063650333D8}" dt="2019-10-31T16:15:13.544" v="6704" actId="47"/>
        <pc:sldMkLst>
          <pc:docMk/>
          <pc:sldMk cId="0" sldId="265"/>
        </pc:sldMkLst>
      </pc:sldChg>
      <pc:sldChg chg="addSp delSp modSp ord">
        <pc:chgData name="Fabian Torres" userId="30ea805ab34b7735" providerId="LiveId" clId="{4F905C72-E830-4B39-902D-1063650333D8}" dt="2019-10-30T21:54:05.873" v="1221" actId="1076"/>
        <pc:sldMkLst>
          <pc:docMk/>
          <pc:sldMk cId="0" sldId="266"/>
        </pc:sldMkLst>
        <pc:spChg chg="add mod ord">
          <ac:chgData name="Fabian Torres" userId="30ea805ab34b7735" providerId="LiveId" clId="{4F905C72-E830-4B39-902D-1063650333D8}" dt="2019-10-30T21:49:17.834" v="986" actId="167"/>
          <ac:spMkLst>
            <pc:docMk/>
            <pc:sldMk cId="0" sldId="266"/>
            <ac:spMk id="2" creationId="{6A717A02-93D2-4A1F-B0E4-C4F82DC4CCC9}"/>
          </ac:spMkLst>
        </pc:spChg>
        <pc:spChg chg="add mod">
          <ac:chgData name="Fabian Torres" userId="30ea805ab34b7735" providerId="LiveId" clId="{4F905C72-E830-4B39-902D-1063650333D8}" dt="2019-10-30T21:53:54.425" v="1219" actId="1076"/>
          <ac:spMkLst>
            <pc:docMk/>
            <pc:sldMk cId="0" sldId="266"/>
            <ac:spMk id="3" creationId="{3D7BE19F-1795-4F90-8A0A-F4A6DEECB0B1}"/>
          </ac:spMkLst>
        </pc:spChg>
        <pc:spChg chg="add mod">
          <ac:chgData name="Fabian Torres" userId="30ea805ab34b7735" providerId="LiveId" clId="{4F905C72-E830-4B39-902D-1063650333D8}" dt="2019-10-30T21:53:42.201" v="1216" actId="1076"/>
          <ac:spMkLst>
            <pc:docMk/>
            <pc:sldMk cId="0" sldId="266"/>
            <ac:spMk id="4" creationId="{117D9B0B-F3D7-43FD-9EDF-9CC6B86A6790}"/>
          </ac:spMkLst>
        </pc:spChg>
        <pc:spChg chg="add mod">
          <ac:chgData name="Fabian Torres" userId="30ea805ab34b7735" providerId="LiveId" clId="{4F905C72-E830-4B39-902D-1063650333D8}" dt="2019-10-30T21:53:51.185" v="1218" actId="1076"/>
          <ac:spMkLst>
            <pc:docMk/>
            <pc:sldMk cId="0" sldId="266"/>
            <ac:spMk id="5" creationId="{B72E00D6-064F-457E-B8B3-258A5857BD9D}"/>
          </ac:spMkLst>
        </pc:spChg>
        <pc:spChg chg="add mod">
          <ac:chgData name="Fabian Torres" userId="30ea805ab34b7735" providerId="LiveId" clId="{4F905C72-E830-4B39-902D-1063650333D8}" dt="2019-10-30T21:53:36.695" v="1215" actId="1076"/>
          <ac:spMkLst>
            <pc:docMk/>
            <pc:sldMk cId="0" sldId="266"/>
            <ac:spMk id="6" creationId="{0B0D63FA-9F18-4228-BBA6-0442658313E0}"/>
          </ac:spMkLst>
        </pc:spChg>
        <pc:spChg chg="add mod">
          <ac:chgData name="Fabian Torres" userId="30ea805ab34b7735" providerId="LiveId" clId="{4F905C72-E830-4B39-902D-1063650333D8}" dt="2019-10-30T21:54:01.393" v="1220" actId="1076"/>
          <ac:spMkLst>
            <pc:docMk/>
            <pc:sldMk cId="0" sldId="266"/>
            <ac:spMk id="12" creationId="{B1B288E3-FF10-4770-A938-39480D228304}"/>
          </ac:spMkLst>
        </pc:spChg>
        <pc:spChg chg="add mod">
          <ac:chgData name="Fabian Torres" userId="30ea805ab34b7735" providerId="LiveId" clId="{4F905C72-E830-4B39-902D-1063650333D8}" dt="2019-10-30T21:54:05.873" v="1221" actId="1076"/>
          <ac:spMkLst>
            <pc:docMk/>
            <pc:sldMk cId="0" sldId="266"/>
            <ac:spMk id="13" creationId="{519376FC-FF2C-440F-B56D-CF55C53406FA}"/>
          </ac:spMkLst>
        </pc:spChg>
        <pc:spChg chg="del">
          <ac:chgData name="Fabian Torres" userId="30ea805ab34b7735" providerId="LiveId" clId="{4F905C72-E830-4B39-902D-1063650333D8}" dt="2019-10-30T21:45:50.275" v="940" actId="478"/>
          <ac:spMkLst>
            <pc:docMk/>
            <pc:sldMk cId="0" sldId="266"/>
            <ac:spMk id="234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48:37.866" v="981" actId="1076"/>
          <ac:spMkLst>
            <pc:docMk/>
            <pc:sldMk cId="0" sldId="266"/>
            <ac:spMk id="236" creationId="{00000000-0000-0000-0000-000000000000}"/>
          </ac:spMkLst>
        </pc:spChg>
        <pc:spChg chg="del mod">
          <ac:chgData name="Fabian Torres" userId="30ea805ab34b7735" providerId="LiveId" clId="{4F905C72-E830-4B39-902D-1063650333D8}" dt="2019-10-30T21:50:47.355" v="1024" actId="478"/>
          <ac:spMkLst>
            <pc:docMk/>
            <pc:sldMk cId="0" sldId="266"/>
            <ac:spMk id="237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1:49:20.756" v="987" actId="207"/>
          <ac:spMkLst>
            <pc:docMk/>
            <pc:sldMk cId="0" sldId="266"/>
            <ac:spMk id="238" creationId="{00000000-0000-0000-0000-000000000000}"/>
          </ac:spMkLst>
        </pc:spChg>
        <pc:picChg chg="mod">
          <ac:chgData name="Fabian Torres" userId="30ea805ab34b7735" providerId="LiveId" clId="{4F905C72-E830-4B39-902D-1063650333D8}" dt="2019-10-30T21:47:59.262" v="969" actId="1076"/>
          <ac:picMkLst>
            <pc:docMk/>
            <pc:sldMk cId="0" sldId="266"/>
            <ac:picMk id="235" creationId="{00000000-0000-0000-0000-000000000000}"/>
          </ac:picMkLst>
        </pc:picChg>
      </pc:sldChg>
      <pc:sldChg chg="addSp delSp modSp">
        <pc:chgData name="Fabian Torres" userId="30ea805ab34b7735" providerId="LiveId" clId="{4F905C72-E830-4B39-902D-1063650333D8}" dt="2019-10-31T16:16:12.666" v="6713" actId="1076"/>
        <pc:sldMkLst>
          <pc:docMk/>
          <pc:sldMk cId="0" sldId="267"/>
        </pc:sldMkLst>
        <pc:spChg chg="add mod ord">
          <ac:chgData name="Fabian Torres" userId="30ea805ab34b7735" providerId="LiveId" clId="{4F905C72-E830-4B39-902D-1063650333D8}" dt="2019-10-31T16:16:00.314" v="6710" actId="167"/>
          <ac:spMkLst>
            <pc:docMk/>
            <pc:sldMk cId="0" sldId="267"/>
            <ac:spMk id="2" creationId="{D15410B5-A178-4EB9-A2E3-D84A5CA2E80B}"/>
          </ac:spMkLst>
        </pc:spChg>
        <pc:spChg chg="del">
          <ac:chgData name="Fabian Torres" userId="30ea805ab34b7735" providerId="LiveId" clId="{4F905C72-E830-4B39-902D-1063650333D8}" dt="2019-10-30T23:41:18.719" v="2400" actId="478"/>
          <ac:spMkLst>
            <pc:docMk/>
            <pc:sldMk cId="0" sldId="267"/>
            <ac:spMk id="244" creationId="{00000000-0000-0000-0000-000000000000}"/>
          </ac:spMkLst>
        </pc:spChg>
        <pc:spChg chg="mod">
          <ac:chgData name="Fabian Torres" userId="30ea805ab34b7735" providerId="LiveId" clId="{4F905C72-E830-4B39-902D-1063650333D8}" dt="2019-10-31T16:16:10.526" v="6712" actId="1076"/>
          <ac:spMkLst>
            <pc:docMk/>
            <pc:sldMk cId="0" sldId="267"/>
            <ac:spMk id="245" creationId="{00000000-0000-0000-0000-000000000000}"/>
          </ac:spMkLst>
        </pc:spChg>
        <pc:picChg chg="mod">
          <ac:chgData name="Fabian Torres" userId="30ea805ab34b7735" providerId="LiveId" clId="{4F905C72-E830-4B39-902D-1063650333D8}" dt="2019-10-31T16:16:12.666" v="6713" actId="1076"/>
          <ac:picMkLst>
            <pc:docMk/>
            <pc:sldMk cId="0" sldId="267"/>
            <ac:picMk id="246" creationId="{00000000-0000-0000-0000-000000000000}"/>
          </ac:picMkLst>
        </pc:picChg>
      </pc:sldChg>
      <pc:sldChg chg="addSp modSp">
        <pc:chgData name="Fabian Torres" userId="30ea805ab34b7735" providerId="LiveId" clId="{4F905C72-E830-4B39-902D-1063650333D8}" dt="2019-10-31T16:16:42.958" v="6719" actId="207"/>
        <pc:sldMkLst>
          <pc:docMk/>
          <pc:sldMk cId="0" sldId="268"/>
        </pc:sldMkLst>
        <pc:spChg chg="add mod ord">
          <ac:chgData name="Fabian Torres" userId="30ea805ab34b7735" providerId="LiveId" clId="{4F905C72-E830-4B39-902D-1063650333D8}" dt="2019-10-31T16:16:32.278" v="6717" actId="167"/>
          <ac:spMkLst>
            <pc:docMk/>
            <pc:sldMk cId="0" sldId="268"/>
            <ac:spMk id="2" creationId="{A4770D70-927E-4B35-9687-07B82C85C5AC}"/>
          </ac:spMkLst>
        </pc:spChg>
        <pc:spChg chg="mod">
          <ac:chgData name="Fabian Torres" userId="30ea805ab34b7735" providerId="LiveId" clId="{4F905C72-E830-4B39-902D-1063650333D8}" dt="2019-10-31T16:16:37.451" v="6718" actId="207"/>
          <ac:spMkLst>
            <pc:docMk/>
            <pc:sldMk cId="0" sldId="268"/>
            <ac:spMk id="252" creationId="{00000000-0000-0000-0000-000000000000}"/>
          </ac:spMkLst>
        </pc:spChg>
        <pc:spChg chg="mod">
          <ac:chgData name="Fabian Torres" userId="30ea805ab34b7735" providerId="LiveId" clId="{4F905C72-E830-4B39-902D-1063650333D8}" dt="2019-10-31T16:16:42.958" v="6719" actId="207"/>
          <ac:spMkLst>
            <pc:docMk/>
            <pc:sldMk cId="0" sldId="268"/>
            <ac:spMk id="253" creationId="{00000000-0000-0000-0000-000000000000}"/>
          </ac:spMkLst>
        </pc:spChg>
      </pc:sldChg>
      <pc:sldChg chg="add del">
        <pc:chgData name="Fabian Torres" userId="30ea805ab34b7735" providerId="LiveId" clId="{4F905C72-E830-4B39-902D-1063650333D8}" dt="2019-10-31T16:15:18.192" v="6705" actId="47"/>
        <pc:sldMkLst>
          <pc:docMk/>
          <pc:sldMk cId="0" sldId="269"/>
        </pc:sldMkLst>
      </pc:sldChg>
      <pc:sldChg chg="addSp delSp modSp add del ord">
        <pc:chgData name="Fabian Torres" userId="30ea805ab34b7735" providerId="LiveId" clId="{4F905C72-E830-4B39-902D-1063650333D8}" dt="2019-10-31T16:21:32.582" v="7067" actId="1076"/>
        <pc:sldMkLst>
          <pc:docMk/>
          <pc:sldMk cId="0" sldId="270"/>
        </pc:sldMkLst>
        <pc:spChg chg="add del mod">
          <ac:chgData name="Fabian Torres" userId="30ea805ab34b7735" providerId="LiveId" clId="{4F905C72-E830-4B39-902D-1063650333D8}" dt="2019-10-31T16:11:24.909" v="6601" actId="478"/>
          <ac:spMkLst>
            <pc:docMk/>
            <pc:sldMk cId="0" sldId="270"/>
            <ac:spMk id="3" creationId="{50BDB1BC-32A1-492E-92B2-BBFECAC20C68}"/>
          </ac:spMkLst>
        </pc:spChg>
        <pc:spChg chg="add mod">
          <ac:chgData name="Fabian Torres" userId="30ea805ab34b7735" providerId="LiveId" clId="{4F905C72-E830-4B39-902D-1063650333D8}" dt="2019-10-31T16:14:04.003" v="6682" actId="1076"/>
          <ac:spMkLst>
            <pc:docMk/>
            <pc:sldMk cId="0" sldId="270"/>
            <ac:spMk id="4" creationId="{AA2746DF-06C2-4F56-85DA-9EED7B31EE91}"/>
          </ac:spMkLst>
        </pc:spChg>
        <pc:spChg chg="add mod">
          <ac:chgData name="Fabian Torres" userId="30ea805ab34b7735" providerId="LiveId" clId="{4F905C72-E830-4B39-902D-1063650333D8}" dt="2019-10-31T16:17:48.449" v="6847" actId="1076"/>
          <ac:spMkLst>
            <pc:docMk/>
            <pc:sldMk cId="0" sldId="270"/>
            <ac:spMk id="5" creationId="{E6286490-B3B7-4C4A-B0B1-47115C5B8072}"/>
          </ac:spMkLst>
        </pc:spChg>
        <pc:spChg chg="add mod">
          <ac:chgData name="Fabian Torres" userId="30ea805ab34b7735" providerId="LiveId" clId="{4F905C72-E830-4B39-902D-1063650333D8}" dt="2019-10-31T16:21:20.940" v="7066" actId="1036"/>
          <ac:spMkLst>
            <pc:docMk/>
            <pc:sldMk cId="0" sldId="270"/>
            <ac:spMk id="6" creationId="{3831CAE8-BC91-41BE-8556-947985D1D016}"/>
          </ac:spMkLst>
        </pc:spChg>
        <pc:spChg chg="add">
          <ac:chgData name="Fabian Torres" userId="30ea805ab34b7735" providerId="LiveId" clId="{4F905C72-E830-4B39-902D-1063650333D8}" dt="2019-10-31T16:11:25.461" v="6602"/>
          <ac:spMkLst>
            <pc:docMk/>
            <pc:sldMk cId="0" sldId="270"/>
            <ac:spMk id="8" creationId="{F2B8CA68-912E-41D5-9C3D-EE86490F292B}"/>
          </ac:spMkLst>
        </pc:spChg>
        <pc:spChg chg="add">
          <ac:chgData name="Fabian Torres" userId="30ea805ab34b7735" providerId="LiveId" clId="{4F905C72-E830-4B39-902D-1063650333D8}" dt="2019-10-31T16:11:25.461" v="6602"/>
          <ac:spMkLst>
            <pc:docMk/>
            <pc:sldMk cId="0" sldId="270"/>
            <ac:spMk id="9" creationId="{93A32DE0-D45F-4F7C-8A27-9D547377FD52}"/>
          </ac:spMkLst>
        </pc:spChg>
        <pc:spChg chg="add mod">
          <ac:chgData name="Fabian Torres" userId="30ea805ab34b7735" providerId="LiveId" clId="{4F905C72-E830-4B39-902D-1063650333D8}" dt="2019-10-31T16:11:35.544" v="6625" actId="1076"/>
          <ac:spMkLst>
            <pc:docMk/>
            <pc:sldMk cId="0" sldId="270"/>
            <ac:spMk id="10" creationId="{B0D18291-C60F-4E5C-88F5-DC65B36D31F5}"/>
          </ac:spMkLst>
        </pc:spChg>
        <pc:spChg chg="del">
          <ac:chgData name="Fabian Torres" userId="30ea805ab34b7735" providerId="LiveId" clId="{4F905C72-E830-4B39-902D-1063650333D8}" dt="2019-10-31T16:11:22.373" v="6600" actId="478"/>
          <ac:spMkLst>
            <pc:docMk/>
            <pc:sldMk cId="0" sldId="270"/>
            <ac:spMk id="273" creationId="{00000000-0000-0000-0000-000000000000}"/>
          </ac:spMkLst>
        </pc:spChg>
        <pc:spChg chg="mod">
          <ac:chgData name="Fabian Torres" userId="30ea805ab34b7735" providerId="LiveId" clId="{4F905C72-E830-4B39-902D-1063650333D8}" dt="2019-10-31T16:14:04.003" v="6682" actId="1076"/>
          <ac:spMkLst>
            <pc:docMk/>
            <pc:sldMk cId="0" sldId="270"/>
            <ac:spMk id="276" creationId="{00000000-0000-0000-0000-000000000000}"/>
          </ac:spMkLst>
        </pc:spChg>
        <pc:graphicFrameChg chg="mod modGraphic">
          <ac:chgData name="Fabian Torres" userId="30ea805ab34b7735" providerId="LiveId" clId="{4F905C72-E830-4B39-902D-1063650333D8}" dt="2019-10-31T16:14:04.003" v="6682" actId="1076"/>
          <ac:graphicFrameMkLst>
            <pc:docMk/>
            <pc:sldMk cId="0" sldId="270"/>
            <ac:graphicFrameMk id="274" creationId="{00000000-0000-0000-0000-000000000000}"/>
          </ac:graphicFrameMkLst>
        </pc:graphicFrameChg>
        <pc:graphicFrameChg chg="mod modGraphic">
          <ac:chgData name="Fabian Torres" userId="30ea805ab34b7735" providerId="LiveId" clId="{4F905C72-E830-4B39-902D-1063650333D8}" dt="2019-10-31T16:14:04.003" v="6682" actId="1076"/>
          <ac:graphicFrameMkLst>
            <pc:docMk/>
            <pc:sldMk cId="0" sldId="270"/>
            <ac:graphicFrameMk id="275" creationId="{00000000-0000-0000-0000-000000000000}"/>
          </ac:graphicFrameMkLst>
        </pc:graphicFrameChg>
        <pc:picChg chg="add mod">
          <ac:chgData name="Fabian Torres" userId="30ea805ab34b7735" providerId="LiveId" clId="{4F905C72-E830-4B39-902D-1063650333D8}" dt="2019-10-31T16:14:04.003" v="6682" actId="1076"/>
          <ac:picMkLst>
            <pc:docMk/>
            <pc:sldMk cId="0" sldId="270"/>
            <ac:picMk id="11" creationId="{2433C169-780C-431A-9A67-9F9DC7446550}"/>
          </ac:picMkLst>
        </pc:picChg>
        <pc:picChg chg="add mod">
          <ac:chgData name="Fabian Torres" userId="30ea805ab34b7735" providerId="LiveId" clId="{4F905C72-E830-4B39-902D-1063650333D8}" dt="2019-10-31T16:14:04.003" v="6682" actId="1076"/>
          <ac:picMkLst>
            <pc:docMk/>
            <pc:sldMk cId="0" sldId="270"/>
            <ac:picMk id="12" creationId="{4D64FECC-CE95-4739-B30B-B6BF7DDA094A}"/>
          </ac:picMkLst>
        </pc:picChg>
        <pc:picChg chg="add mod">
          <ac:chgData name="Fabian Torres" userId="30ea805ab34b7735" providerId="LiveId" clId="{4F905C72-E830-4B39-902D-1063650333D8}" dt="2019-10-31T16:21:32.582" v="7067" actId="1076"/>
          <ac:picMkLst>
            <pc:docMk/>
            <pc:sldMk cId="0" sldId="270"/>
            <ac:picMk id="16" creationId="{234AFEAE-4B29-4CFF-A4B7-8E9112BBE3CA}"/>
          </ac:picMkLst>
        </pc:picChg>
        <pc:picChg chg="add mod">
          <ac:chgData name="Fabian Torres" userId="30ea805ab34b7735" providerId="LiveId" clId="{4F905C72-E830-4B39-902D-1063650333D8}" dt="2019-10-31T16:21:20.940" v="7066" actId="1036"/>
          <ac:picMkLst>
            <pc:docMk/>
            <pc:sldMk cId="0" sldId="270"/>
            <ac:picMk id="17" creationId="{237D50C8-1B90-4F45-B9FD-B056925B600E}"/>
          </ac:picMkLst>
        </pc:picChg>
      </pc:sldChg>
      <pc:sldChg chg="add del ord">
        <pc:chgData name="Fabian Torres" userId="30ea805ab34b7735" providerId="LiveId" clId="{4F905C72-E830-4B39-902D-1063650333D8}" dt="2019-10-31T16:15:10.682" v="6703" actId="47"/>
        <pc:sldMkLst>
          <pc:docMk/>
          <pc:sldMk cId="0" sldId="271"/>
        </pc:sldMkLst>
      </pc:sldChg>
      <pc:sldChg chg="addSp delSp modSp ord">
        <pc:chgData name="Fabian Torres" userId="30ea805ab34b7735" providerId="LiveId" clId="{4F905C72-E830-4B39-902D-1063650333D8}" dt="2019-10-31T16:10:43.535" v="6599" actId="1076"/>
        <pc:sldMkLst>
          <pc:docMk/>
          <pc:sldMk cId="0" sldId="272"/>
        </pc:sldMkLst>
        <pc:spChg chg="add del mod">
          <ac:chgData name="Fabian Torres" userId="30ea805ab34b7735" providerId="LiveId" clId="{4F905C72-E830-4B39-902D-1063650333D8}" dt="2019-10-31T16:06:49.993" v="6498" actId="478"/>
          <ac:spMkLst>
            <pc:docMk/>
            <pc:sldMk cId="0" sldId="272"/>
            <ac:spMk id="3" creationId="{A9F404B4-1F21-4EBF-86C0-CF6DED9E1DF3}"/>
          </ac:spMkLst>
        </pc:spChg>
        <pc:spChg chg="add mod">
          <ac:chgData name="Fabian Torres" userId="30ea805ab34b7735" providerId="LiveId" clId="{4F905C72-E830-4B39-902D-1063650333D8}" dt="2019-10-31T16:10:40.174" v="6598" actId="20577"/>
          <ac:spMkLst>
            <pc:docMk/>
            <pc:sldMk cId="0" sldId="272"/>
            <ac:spMk id="4" creationId="{9E15F4C2-DBA9-4B59-B111-40F99BBF710B}"/>
          </ac:spMkLst>
        </pc:spChg>
        <pc:spChg chg="add">
          <ac:chgData name="Fabian Torres" userId="30ea805ab34b7735" providerId="LiveId" clId="{4F905C72-E830-4B39-902D-1063650333D8}" dt="2019-10-31T16:06:50.446" v="6499"/>
          <ac:spMkLst>
            <pc:docMk/>
            <pc:sldMk cId="0" sldId="272"/>
            <ac:spMk id="7" creationId="{256EDD21-B6CC-409D-91C2-3D75C5FDE4FE}"/>
          </ac:spMkLst>
        </pc:spChg>
        <pc:spChg chg="add">
          <ac:chgData name="Fabian Torres" userId="30ea805ab34b7735" providerId="LiveId" clId="{4F905C72-E830-4B39-902D-1063650333D8}" dt="2019-10-31T16:06:50.446" v="6499"/>
          <ac:spMkLst>
            <pc:docMk/>
            <pc:sldMk cId="0" sldId="272"/>
            <ac:spMk id="8" creationId="{9DA868CD-57D5-4517-92AE-A1674E7B7B33}"/>
          </ac:spMkLst>
        </pc:spChg>
        <pc:spChg chg="add mod">
          <ac:chgData name="Fabian Torres" userId="30ea805ab34b7735" providerId="LiveId" clId="{4F905C72-E830-4B39-902D-1063650333D8}" dt="2019-10-31T16:06:56.669" v="6521" actId="20577"/>
          <ac:spMkLst>
            <pc:docMk/>
            <pc:sldMk cId="0" sldId="272"/>
            <ac:spMk id="9" creationId="{FA6EE4DD-C667-4E43-9D82-A28BFB328C85}"/>
          </ac:spMkLst>
        </pc:spChg>
        <pc:spChg chg="add mod">
          <ac:chgData name="Fabian Torres" userId="30ea805ab34b7735" providerId="LiveId" clId="{4F905C72-E830-4B39-902D-1063650333D8}" dt="2019-10-31T16:10:43.535" v="6599" actId="1076"/>
          <ac:spMkLst>
            <pc:docMk/>
            <pc:sldMk cId="0" sldId="272"/>
            <ac:spMk id="12" creationId="{7FE61BF4-21C7-443E-ACDC-825F1EAC4EDA}"/>
          </ac:spMkLst>
        </pc:spChg>
        <pc:spChg chg="mod">
          <ac:chgData name="Fabian Torres" userId="30ea805ab34b7735" providerId="LiveId" clId="{4F905C72-E830-4B39-902D-1063650333D8}" dt="2019-10-31T16:10:22.802" v="6573" actId="1076"/>
          <ac:spMkLst>
            <pc:docMk/>
            <pc:sldMk cId="0" sldId="272"/>
            <ac:spMk id="292" creationId="{00000000-0000-0000-0000-000000000000}"/>
          </ac:spMkLst>
        </pc:spChg>
        <pc:spChg chg="del mod">
          <ac:chgData name="Fabian Torres" userId="30ea805ab34b7735" providerId="LiveId" clId="{4F905C72-E830-4B39-902D-1063650333D8}" dt="2019-10-31T16:06:47.538" v="6497" actId="478"/>
          <ac:spMkLst>
            <pc:docMk/>
            <pc:sldMk cId="0" sldId="272"/>
            <ac:spMk id="293" creationId="{00000000-0000-0000-0000-000000000000}"/>
          </ac:spMkLst>
        </pc:spChg>
        <pc:picChg chg="mod">
          <ac:chgData name="Fabian Torres" userId="30ea805ab34b7735" providerId="LiveId" clId="{4F905C72-E830-4B39-902D-1063650333D8}" dt="2019-10-31T16:10:20.226" v="6572" actId="1076"/>
          <ac:picMkLst>
            <pc:docMk/>
            <pc:sldMk cId="0" sldId="272"/>
            <ac:picMk id="291" creationId="{00000000-0000-0000-0000-000000000000}"/>
          </ac:picMkLst>
        </pc:picChg>
        <pc:picChg chg="add mod">
          <ac:chgData name="Fabian Torres" userId="30ea805ab34b7735" providerId="LiveId" clId="{4F905C72-E830-4B39-902D-1063650333D8}" dt="2019-10-31T16:10:17.372" v="6571" actId="1076"/>
          <ac:picMkLst>
            <pc:docMk/>
            <pc:sldMk cId="0" sldId="272"/>
            <ac:picMk id="14338" creationId="{24AF50C2-F794-46B4-8D06-A0CF12D6CBFE}"/>
          </ac:picMkLst>
        </pc:picChg>
      </pc:sldChg>
      <pc:sldChg chg="add del">
        <pc:chgData name="Fabian Torres" userId="30ea805ab34b7735" providerId="LiveId" clId="{4F905C72-E830-4B39-902D-1063650333D8}" dt="2019-10-31T16:15:18.192" v="6705" actId="47"/>
        <pc:sldMkLst>
          <pc:docMk/>
          <pc:sldMk cId="0" sldId="273"/>
        </pc:sldMkLst>
      </pc:sldChg>
      <pc:sldChg chg="addSp delSp modSp add del">
        <pc:chgData name="Fabian Torres" userId="30ea805ab34b7735" providerId="LiveId" clId="{4F905C72-E830-4B39-902D-1063650333D8}" dt="2019-10-31T16:15:18.192" v="6705" actId="47"/>
        <pc:sldMkLst>
          <pc:docMk/>
          <pc:sldMk cId="0" sldId="274"/>
        </pc:sldMkLst>
        <pc:spChg chg="add del">
          <ac:chgData name="Fabian Torres" userId="30ea805ab34b7735" providerId="LiveId" clId="{4F905C72-E830-4B39-902D-1063650333D8}" dt="2019-10-31T16:15:06.467" v="6698" actId="478"/>
          <ac:spMkLst>
            <pc:docMk/>
            <pc:sldMk cId="0" sldId="274"/>
            <ac:spMk id="306" creationId="{00000000-0000-0000-0000-000000000000}"/>
          </ac:spMkLst>
        </pc:spChg>
        <pc:spChg chg="add del mod">
          <ac:chgData name="Fabian Torres" userId="30ea805ab34b7735" providerId="LiveId" clId="{4F905C72-E830-4B39-902D-1063650333D8}" dt="2019-10-31T16:15:05.903" v="6697" actId="20577"/>
          <ac:spMkLst>
            <pc:docMk/>
            <pc:sldMk cId="0" sldId="274"/>
            <ac:spMk id="307" creationId="{00000000-0000-0000-0000-000000000000}"/>
          </ac:spMkLst>
        </pc:spChg>
      </pc:sldChg>
      <pc:sldChg chg="addSp modSp add">
        <pc:chgData name="Fabian Torres" userId="30ea805ab34b7735" providerId="LiveId" clId="{4F905C72-E830-4B39-902D-1063650333D8}" dt="2019-10-30T21:20:37.321" v="510" actId="1076"/>
        <pc:sldMkLst>
          <pc:docMk/>
          <pc:sldMk cId="819998020" sldId="275"/>
        </pc:sldMkLst>
        <pc:spChg chg="mod">
          <ac:chgData name="Fabian Torres" userId="30ea805ab34b7735" providerId="LiveId" clId="{4F905C72-E830-4B39-902D-1063650333D8}" dt="2019-10-30T21:20:37.321" v="510" actId="1076"/>
          <ac:spMkLst>
            <pc:docMk/>
            <pc:sldMk cId="819998020" sldId="275"/>
            <ac:spMk id="2" creationId="{63340104-9CAD-4BEE-8A1A-86E59A876372}"/>
          </ac:spMkLst>
        </pc:spChg>
        <pc:spChg chg="mod">
          <ac:chgData name="Fabian Torres" userId="30ea805ab34b7735" providerId="LiveId" clId="{4F905C72-E830-4B39-902D-1063650333D8}" dt="2019-10-30T21:18:18.148" v="499" actId="20577"/>
          <ac:spMkLst>
            <pc:docMk/>
            <pc:sldMk cId="819998020" sldId="275"/>
            <ac:spMk id="3" creationId="{2E9B9143-023F-4DA7-BFA4-29ED25743862}"/>
          </ac:spMkLst>
        </pc:spChg>
        <pc:spChg chg="add mod">
          <ac:chgData name="Fabian Torres" userId="30ea805ab34b7735" providerId="LiveId" clId="{4F905C72-E830-4B39-902D-1063650333D8}" dt="2019-10-30T21:16:46.998" v="483" actId="207"/>
          <ac:spMkLst>
            <pc:docMk/>
            <pc:sldMk cId="819998020" sldId="275"/>
            <ac:spMk id="5" creationId="{BBE04D8B-A45B-45A2-B576-97EF7A9D5172}"/>
          </ac:spMkLst>
        </pc:spChg>
        <pc:spChg chg="add mod">
          <ac:chgData name="Fabian Torres" userId="30ea805ab34b7735" providerId="LiveId" clId="{4F905C72-E830-4B39-902D-1063650333D8}" dt="2019-10-30T21:17:10.369" v="485" actId="207"/>
          <ac:spMkLst>
            <pc:docMk/>
            <pc:sldMk cId="819998020" sldId="275"/>
            <ac:spMk id="6" creationId="{E566DCA2-3679-42F1-A5D7-26A3E082173F}"/>
          </ac:spMkLst>
        </pc:spChg>
        <pc:picChg chg="add mod">
          <ac:chgData name="Fabian Torres" userId="30ea805ab34b7735" providerId="LiveId" clId="{4F905C72-E830-4B39-902D-1063650333D8}" dt="2019-10-30T21:18:16.249" v="498" actId="1076"/>
          <ac:picMkLst>
            <pc:docMk/>
            <pc:sldMk cId="819998020" sldId="275"/>
            <ac:picMk id="4" creationId="{998AE588-EF3A-48DC-BCBE-FAD803C95528}"/>
          </ac:picMkLst>
        </pc:picChg>
      </pc:sldChg>
      <pc:sldChg chg="add del setBg">
        <pc:chgData name="Fabian Torres" userId="30ea805ab34b7735" providerId="LiveId" clId="{4F905C72-E830-4B39-902D-1063650333D8}" dt="2019-10-30T20:51:50.739" v="5"/>
        <pc:sldMkLst>
          <pc:docMk/>
          <pc:sldMk cId="1653630163" sldId="275"/>
        </pc:sldMkLst>
      </pc:sldChg>
      <pc:sldChg chg="add del">
        <pc:chgData name="Fabian Torres" userId="30ea805ab34b7735" providerId="LiveId" clId="{4F905C72-E830-4B39-902D-1063650333D8}" dt="2019-10-30T20:51:29.545" v="3" actId="47"/>
        <pc:sldMkLst>
          <pc:docMk/>
          <pc:sldMk cId="2152090185" sldId="275"/>
        </pc:sldMkLst>
      </pc:sldChg>
      <pc:sldChg chg="add del">
        <pc:chgData name="Fabian Torres" userId="30ea805ab34b7735" providerId="LiveId" clId="{4F905C72-E830-4B39-902D-1063650333D8}" dt="2019-10-30T20:51:28.580" v="2" actId="47"/>
        <pc:sldMkLst>
          <pc:docMk/>
          <pc:sldMk cId="1022900914" sldId="276"/>
        </pc:sldMkLst>
      </pc:sldChg>
      <pc:sldChg chg="addSp delSp modSp add">
        <pc:chgData name="Fabian Torres" userId="30ea805ab34b7735" providerId="LiveId" clId="{4F905C72-E830-4B39-902D-1063650333D8}" dt="2019-10-30T21:09:01.798" v="464" actId="1076"/>
        <pc:sldMkLst>
          <pc:docMk/>
          <pc:sldMk cId="2864017819" sldId="276"/>
        </pc:sldMkLst>
        <pc:spChg chg="del">
          <ac:chgData name="Fabian Torres" userId="30ea805ab34b7735" providerId="LiveId" clId="{4F905C72-E830-4B39-902D-1063650333D8}" dt="2019-10-30T21:08:20.601" v="456" actId="478"/>
          <ac:spMkLst>
            <pc:docMk/>
            <pc:sldMk cId="2864017819" sldId="276"/>
            <ac:spMk id="2" creationId="{0C3721DD-9676-45C2-8C9E-BA1FF608F60B}"/>
          </ac:spMkLst>
        </pc:spChg>
        <pc:spChg chg="del">
          <ac:chgData name="Fabian Torres" userId="30ea805ab34b7735" providerId="LiveId" clId="{4F905C72-E830-4B39-902D-1063650333D8}" dt="2019-10-30T21:08:20.601" v="456" actId="478"/>
          <ac:spMkLst>
            <pc:docMk/>
            <pc:sldMk cId="2864017819" sldId="276"/>
            <ac:spMk id="3" creationId="{796A52BB-7319-42CC-A823-84D499A04FF0}"/>
          </ac:spMkLst>
        </pc:spChg>
        <pc:picChg chg="add del">
          <ac:chgData name="Fabian Torres" userId="30ea805ab34b7735" providerId="LiveId" clId="{4F905C72-E830-4B39-902D-1063650333D8}" dt="2019-10-30T21:08:23.270" v="458"/>
          <ac:picMkLst>
            <pc:docMk/>
            <pc:sldMk cId="2864017819" sldId="276"/>
            <ac:picMk id="4" creationId="{2B1D52E9-1418-4AFA-B793-53637F04F8C3}"/>
          </ac:picMkLst>
        </pc:picChg>
        <pc:picChg chg="add del">
          <ac:chgData name="Fabian Torres" userId="30ea805ab34b7735" providerId="LiveId" clId="{4F905C72-E830-4B39-902D-1063650333D8}" dt="2019-10-30T21:08:30.846" v="460" actId="478"/>
          <ac:picMkLst>
            <pc:docMk/>
            <pc:sldMk cId="2864017819" sldId="276"/>
            <ac:picMk id="5" creationId="{F42FFDDC-843D-434F-A759-A19FF71F95F0}"/>
          </ac:picMkLst>
        </pc:picChg>
        <pc:picChg chg="add mod">
          <ac:chgData name="Fabian Torres" userId="30ea805ab34b7735" providerId="LiveId" clId="{4F905C72-E830-4B39-902D-1063650333D8}" dt="2019-10-30T21:09:01.798" v="464" actId="1076"/>
          <ac:picMkLst>
            <pc:docMk/>
            <pc:sldMk cId="2864017819" sldId="276"/>
            <ac:picMk id="6" creationId="{9D0DEAA1-54F0-4787-B70F-91DC36C9EA71}"/>
          </ac:picMkLst>
        </pc:picChg>
      </pc:sldChg>
      <pc:sldChg chg="addSp delSp modSp add">
        <pc:chgData name="Fabian Torres" userId="30ea805ab34b7735" providerId="LiveId" clId="{4F905C72-E830-4B39-902D-1063650333D8}" dt="2019-10-30T21:19:16.724" v="508" actId="1076"/>
        <pc:sldMkLst>
          <pc:docMk/>
          <pc:sldMk cId="2607858552" sldId="277"/>
        </pc:sldMkLst>
        <pc:spChg chg="del">
          <ac:chgData name="Fabian Torres" userId="30ea805ab34b7735" providerId="LiveId" clId="{4F905C72-E830-4B39-902D-1063650333D8}" dt="2019-10-30T21:12:43.580" v="470" actId="478"/>
          <ac:spMkLst>
            <pc:docMk/>
            <pc:sldMk cId="2607858552" sldId="277"/>
            <ac:spMk id="2" creationId="{1A09F819-E01E-422C-B103-4D7CB6FB01E1}"/>
          </ac:spMkLst>
        </pc:spChg>
        <pc:spChg chg="del">
          <ac:chgData name="Fabian Torres" userId="30ea805ab34b7735" providerId="LiveId" clId="{4F905C72-E830-4B39-902D-1063650333D8}" dt="2019-10-30T21:12:43.580" v="470" actId="478"/>
          <ac:spMkLst>
            <pc:docMk/>
            <pc:sldMk cId="2607858552" sldId="277"/>
            <ac:spMk id="3" creationId="{30E06C60-5054-438F-AA27-967B4275635A}"/>
          </ac:spMkLst>
        </pc:spChg>
        <pc:spChg chg="add mod">
          <ac:chgData name="Fabian Torres" userId="30ea805ab34b7735" providerId="LiveId" clId="{4F905C72-E830-4B39-902D-1063650333D8}" dt="2019-10-30T21:18:51.772" v="503" actId="208"/>
          <ac:spMkLst>
            <pc:docMk/>
            <pc:sldMk cId="2607858552" sldId="277"/>
            <ac:spMk id="4" creationId="{84A0DD8A-AE0E-458F-9476-4EA18ECFF3FB}"/>
          </ac:spMkLst>
        </pc:spChg>
        <pc:spChg chg="add mod">
          <ac:chgData name="Fabian Torres" userId="30ea805ab34b7735" providerId="LiveId" clId="{4F905C72-E830-4B39-902D-1063650333D8}" dt="2019-10-30T21:19:08.770" v="506" actId="208"/>
          <ac:spMkLst>
            <pc:docMk/>
            <pc:sldMk cId="2607858552" sldId="277"/>
            <ac:spMk id="5" creationId="{83FB0EE4-7EF1-448E-9665-BF72AC747D2D}"/>
          </ac:spMkLst>
        </pc:spChg>
        <pc:picChg chg="add del mod">
          <ac:chgData name="Fabian Torres" userId="30ea805ab34b7735" providerId="LiveId" clId="{4F905C72-E830-4B39-902D-1063650333D8}" dt="2019-10-30T21:12:40.075" v="469" actId="478"/>
          <ac:picMkLst>
            <pc:docMk/>
            <pc:sldMk cId="2607858552" sldId="277"/>
            <ac:picMk id="1026" creationId="{021B3AC7-C0D9-472B-AF92-B702855DFD69}"/>
          </ac:picMkLst>
        </pc:picChg>
        <pc:picChg chg="add mod">
          <ac:chgData name="Fabian Torres" userId="30ea805ab34b7735" providerId="LiveId" clId="{4F905C72-E830-4B39-902D-1063650333D8}" dt="2019-10-30T21:19:16.724" v="508" actId="1076"/>
          <ac:picMkLst>
            <pc:docMk/>
            <pc:sldMk cId="2607858552" sldId="277"/>
            <ac:picMk id="1028" creationId="{B31A7B9F-CF49-4C3B-B899-E23D57CD060B}"/>
          </ac:picMkLst>
        </pc:picChg>
      </pc:sldChg>
      <pc:sldChg chg="modSp add setBg">
        <pc:chgData name="Fabian Torres" userId="30ea805ab34b7735" providerId="LiveId" clId="{4F905C72-E830-4B39-902D-1063650333D8}" dt="2019-10-30T21:39:50.196" v="901" actId="1076"/>
        <pc:sldMkLst>
          <pc:docMk/>
          <pc:sldMk cId="1393693414" sldId="278"/>
        </pc:sldMkLst>
        <pc:spChg chg="mod">
          <ac:chgData name="Fabian Torres" userId="30ea805ab34b7735" providerId="LiveId" clId="{4F905C72-E830-4B39-902D-1063650333D8}" dt="2019-10-30T21:39:50.196" v="901" actId="1076"/>
          <ac:spMkLst>
            <pc:docMk/>
            <pc:sldMk cId="1393693414" sldId="278"/>
            <ac:spMk id="130" creationId="{00000000-0000-0000-0000-000000000000}"/>
          </ac:spMkLst>
        </pc:spChg>
      </pc:sldChg>
      <pc:sldChg chg="add del setBg">
        <pc:chgData name="Fabian Torres" userId="30ea805ab34b7735" providerId="LiveId" clId="{4F905C72-E830-4B39-902D-1063650333D8}" dt="2019-10-30T21:46:08.127" v="943"/>
        <pc:sldMkLst>
          <pc:docMk/>
          <pc:sldMk cId="1742937315" sldId="279"/>
        </pc:sldMkLst>
      </pc:sldChg>
      <pc:sldChg chg="addSp delSp modSp add">
        <pc:chgData name="Fabian Torres" userId="30ea805ab34b7735" providerId="LiveId" clId="{4F905C72-E830-4B39-902D-1063650333D8}" dt="2019-10-30T22:06:20.192" v="1732"/>
        <pc:sldMkLst>
          <pc:docMk/>
          <pc:sldMk cId="492240936" sldId="280"/>
        </pc:sldMkLst>
        <pc:spChg chg="mod">
          <ac:chgData name="Fabian Torres" userId="30ea805ab34b7735" providerId="LiveId" clId="{4F905C72-E830-4B39-902D-1063650333D8}" dt="2019-10-30T22:05:48.851" v="1728" actId="1076"/>
          <ac:spMkLst>
            <pc:docMk/>
            <pc:sldMk cId="492240936" sldId="280"/>
            <ac:spMk id="2" creationId="{EB327D10-31EF-4797-8526-463FD125C9DE}"/>
          </ac:spMkLst>
        </pc:spChg>
        <pc:spChg chg="mod">
          <ac:chgData name="Fabian Torres" userId="30ea805ab34b7735" providerId="LiveId" clId="{4F905C72-E830-4B39-902D-1063650333D8}" dt="2019-10-30T21:47:14.454" v="958" actId="1076"/>
          <ac:spMkLst>
            <pc:docMk/>
            <pc:sldMk cId="492240936" sldId="280"/>
            <ac:spMk id="3" creationId="{830F748E-8B40-4237-8383-A0E8F72673C7}"/>
          </ac:spMkLst>
        </pc:spChg>
        <pc:spChg chg="mod">
          <ac:chgData name="Fabian Torres" userId="30ea805ab34b7735" providerId="LiveId" clId="{4F905C72-E830-4B39-902D-1063650333D8}" dt="2019-10-30T21:47:30.669" v="965" actId="1076"/>
          <ac:spMkLst>
            <pc:docMk/>
            <pc:sldMk cId="492240936" sldId="280"/>
            <ac:spMk id="5" creationId="{87237551-A80E-4F27-9C9A-495961967459}"/>
          </ac:spMkLst>
        </pc:spChg>
        <pc:spChg chg="add del">
          <ac:chgData name="Fabian Torres" userId="30ea805ab34b7735" providerId="LiveId" clId="{4F905C72-E830-4B39-902D-1063650333D8}" dt="2019-10-30T21:46:56.806" v="949" actId="478"/>
          <ac:spMkLst>
            <pc:docMk/>
            <pc:sldMk cId="492240936" sldId="280"/>
            <ac:spMk id="8" creationId="{E8F85803-4627-4346-99A7-8DDDC2CFB2C5}"/>
          </ac:spMkLst>
        </pc:spChg>
        <pc:spChg chg="add del">
          <ac:chgData name="Fabian Torres" userId="30ea805ab34b7735" providerId="LiveId" clId="{4F905C72-E830-4B39-902D-1063650333D8}" dt="2019-10-30T21:46:56.806" v="949" actId="478"/>
          <ac:spMkLst>
            <pc:docMk/>
            <pc:sldMk cId="492240936" sldId="280"/>
            <ac:spMk id="9" creationId="{F4B7FB9C-8862-40A2-AB42-84A9BEA276DA}"/>
          </ac:spMkLst>
        </pc:spChg>
        <pc:spChg chg="add mod">
          <ac:chgData name="Fabian Torres" userId="30ea805ab34b7735" providerId="LiveId" clId="{4F905C72-E830-4B39-902D-1063650333D8}" dt="2019-10-30T22:06:01.543" v="1729" actId="14100"/>
          <ac:spMkLst>
            <pc:docMk/>
            <pc:sldMk cId="492240936" sldId="280"/>
            <ac:spMk id="10" creationId="{D55DD797-2DA8-49EC-B032-EAC1FA00DC63}"/>
          </ac:spMkLst>
        </pc:spChg>
        <pc:spChg chg="add mod">
          <ac:chgData name="Fabian Torres" userId="30ea805ab34b7735" providerId="LiveId" clId="{4F905C72-E830-4B39-902D-1063650333D8}" dt="2019-10-30T22:06:02.161" v="1730" actId="14100"/>
          <ac:spMkLst>
            <pc:docMk/>
            <pc:sldMk cId="492240936" sldId="280"/>
            <ac:spMk id="11" creationId="{67976756-0442-413E-B72D-5925038066B6}"/>
          </ac:spMkLst>
        </pc:spChg>
        <pc:spChg chg="add del">
          <ac:chgData name="Fabian Torres" userId="30ea805ab34b7735" providerId="LiveId" clId="{4F905C72-E830-4B39-902D-1063650333D8}" dt="2019-10-30T22:06:20.192" v="1732"/>
          <ac:spMkLst>
            <pc:docMk/>
            <pc:sldMk cId="492240936" sldId="280"/>
            <ac:spMk id="12" creationId="{63DEA676-A792-4D6E-BEA5-D6C188F97E9D}"/>
          </ac:spMkLst>
        </pc:spChg>
        <pc:spChg chg="add del">
          <ac:chgData name="Fabian Torres" userId="30ea805ab34b7735" providerId="LiveId" clId="{4F905C72-E830-4B39-902D-1063650333D8}" dt="2019-10-30T22:06:20.192" v="1732"/>
          <ac:spMkLst>
            <pc:docMk/>
            <pc:sldMk cId="492240936" sldId="280"/>
            <ac:spMk id="13" creationId="{B89E5E93-5A8D-4BF5-A019-E540DD4AC793}"/>
          </ac:spMkLst>
        </pc:spChg>
        <pc:picChg chg="mod">
          <ac:chgData name="Fabian Torres" userId="30ea805ab34b7735" providerId="LiveId" clId="{4F905C72-E830-4B39-902D-1063650333D8}" dt="2019-10-30T21:47:23.222" v="962" actId="1076"/>
          <ac:picMkLst>
            <pc:docMk/>
            <pc:sldMk cId="492240936" sldId="280"/>
            <ac:picMk id="1026" creationId="{E7BA811E-B32F-434D-82A4-91DB38876304}"/>
          </ac:picMkLst>
        </pc:picChg>
      </pc:sldChg>
      <pc:sldChg chg="modSp add">
        <pc:chgData name="Fabian Torres" userId="30ea805ab34b7735" providerId="LiveId" clId="{4F905C72-E830-4B39-902D-1063650333D8}" dt="2019-10-30T22:00:19.624" v="1384" actId="20577"/>
        <pc:sldMkLst>
          <pc:docMk/>
          <pc:sldMk cId="4206361287" sldId="306"/>
        </pc:sldMkLst>
        <pc:spChg chg="mod">
          <ac:chgData name="Fabian Torres" userId="30ea805ab34b7735" providerId="LiveId" clId="{4F905C72-E830-4B39-902D-1063650333D8}" dt="2019-10-30T21:57:30.091" v="1226" actId="208"/>
          <ac:spMkLst>
            <pc:docMk/>
            <pc:sldMk cId="4206361287" sldId="306"/>
            <ac:spMk id="4" creationId="{00000000-0000-0000-0000-000000000000}"/>
          </ac:spMkLst>
        </pc:spChg>
        <pc:spChg chg="mod">
          <ac:chgData name="Fabian Torres" userId="30ea805ab34b7735" providerId="LiveId" clId="{4F905C72-E830-4B39-902D-1063650333D8}" dt="2019-10-30T22:00:19.624" v="1384" actId="20577"/>
          <ac:spMkLst>
            <pc:docMk/>
            <pc:sldMk cId="4206361287" sldId="306"/>
            <ac:spMk id="6" creationId="{00000000-0000-0000-0000-000000000000}"/>
          </ac:spMkLst>
        </pc:spChg>
      </pc:sldChg>
      <pc:sldChg chg="addSp delSp modSp add">
        <pc:chgData name="Fabian Torres" userId="30ea805ab34b7735" providerId="LiveId" clId="{4F905C72-E830-4B39-902D-1063650333D8}" dt="2019-10-30T22:14:19.276" v="1755" actId="1076"/>
        <pc:sldMkLst>
          <pc:docMk/>
          <pc:sldMk cId="51127830" sldId="307"/>
        </pc:sldMkLst>
        <pc:spChg chg="mod">
          <ac:chgData name="Fabian Torres" userId="30ea805ab34b7735" providerId="LiveId" clId="{4F905C72-E830-4B39-902D-1063650333D8}" dt="2019-10-30T22:06:29.373" v="1734" actId="1076"/>
          <ac:spMkLst>
            <pc:docMk/>
            <pc:sldMk cId="51127830" sldId="307"/>
            <ac:spMk id="2" creationId="{AF917243-70CB-4B72-9D5E-459A82ACA98A}"/>
          </ac:spMkLst>
        </pc:spChg>
        <pc:spChg chg="del">
          <ac:chgData name="Fabian Torres" userId="30ea805ab34b7735" providerId="LiveId" clId="{4F905C72-E830-4B39-902D-1063650333D8}" dt="2019-10-30T22:00:51.575" v="1415" actId="478"/>
          <ac:spMkLst>
            <pc:docMk/>
            <pc:sldMk cId="51127830" sldId="307"/>
            <ac:spMk id="3" creationId="{A545E91B-FB0F-4533-86A2-747A78BCAA23}"/>
          </ac:spMkLst>
        </pc:spChg>
        <pc:spChg chg="add mod">
          <ac:chgData name="Fabian Torres" userId="30ea805ab34b7735" providerId="LiveId" clId="{4F905C72-E830-4B39-902D-1063650333D8}" dt="2019-10-30T22:12:39.292" v="1750" actId="1076"/>
          <ac:spMkLst>
            <pc:docMk/>
            <pc:sldMk cId="51127830" sldId="307"/>
            <ac:spMk id="4" creationId="{62559BE2-7B4F-4B07-9853-FAEE42CF60B2}"/>
          </ac:spMkLst>
        </pc:spChg>
        <pc:spChg chg="add">
          <ac:chgData name="Fabian Torres" userId="30ea805ab34b7735" providerId="LiveId" clId="{4F905C72-E830-4B39-902D-1063650333D8}" dt="2019-10-30T22:06:22.956" v="1733"/>
          <ac:spMkLst>
            <pc:docMk/>
            <pc:sldMk cId="51127830" sldId="307"/>
            <ac:spMk id="7" creationId="{05D61469-F5D2-4F61-AB89-B2BF6C26AA71}"/>
          </ac:spMkLst>
        </pc:spChg>
        <pc:spChg chg="add">
          <ac:chgData name="Fabian Torres" userId="30ea805ab34b7735" providerId="LiveId" clId="{4F905C72-E830-4B39-902D-1063650333D8}" dt="2019-10-30T22:06:22.956" v="1733"/>
          <ac:spMkLst>
            <pc:docMk/>
            <pc:sldMk cId="51127830" sldId="307"/>
            <ac:spMk id="8" creationId="{E9B448DF-DD01-4851-88C6-F105C8382550}"/>
          </ac:spMkLst>
        </pc:spChg>
        <pc:picChg chg="add mod">
          <ac:chgData name="Fabian Torres" userId="30ea805ab34b7735" providerId="LiveId" clId="{4F905C72-E830-4B39-902D-1063650333D8}" dt="2019-10-30T22:12:02.520" v="1741" actId="1076"/>
          <ac:picMkLst>
            <pc:docMk/>
            <pc:sldMk cId="51127830" sldId="307"/>
            <ac:picMk id="5" creationId="{0445B922-8823-4C8E-946B-E4C1EBF17519}"/>
          </ac:picMkLst>
        </pc:picChg>
        <pc:picChg chg="add mod">
          <ac:chgData name="Fabian Torres" userId="30ea805ab34b7735" providerId="LiveId" clId="{4F905C72-E830-4B39-902D-1063650333D8}" dt="2019-10-30T22:12:41.006" v="1751" actId="1076"/>
          <ac:picMkLst>
            <pc:docMk/>
            <pc:sldMk cId="51127830" sldId="307"/>
            <ac:picMk id="3074" creationId="{433D2D15-5096-43AD-9FFA-5045D1B3986E}"/>
          </ac:picMkLst>
        </pc:picChg>
        <pc:picChg chg="add mod">
          <ac:chgData name="Fabian Torres" userId="30ea805ab34b7735" providerId="LiveId" clId="{4F905C72-E830-4B39-902D-1063650333D8}" dt="2019-10-30T22:14:19.276" v="1755" actId="1076"/>
          <ac:picMkLst>
            <pc:docMk/>
            <pc:sldMk cId="51127830" sldId="307"/>
            <ac:picMk id="3076" creationId="{F6831F59-533E-4B46-83AD-46207428C27A}"/>
          </ac:picMkLst>
        </pc:picChg>
        <pc:picChg chg="add mod">
          <ac:chgData name="Fabian Torres" userId="30ea805ab34b7735" providerId="LiveId" clId="{4F905C72-E830-4B39-902D-1063650333D8}" dt="2019-10-30T22:14:15.831" v="1754" actId="1076"/>
          <ac:picMkLst>
            <pc:docMk/>
            <pc:sldMk cId="51127830" sldId="307"/>
            <ac:picMk id="3078" creationId="{1C264928-E32E-4FDC-A189-F845DD88FF0B}"/>
          </ac:picMkLst>
        </pc:picChg>
      </pc:sldChg>
      <pc:sldChg chg="modSp add">
        <pc:chgData name="Fabian Torres" userId="30ea805ab34b7735" providerId="LiveId" clId="{4F905C72-E830-4B39-902D-1063650333D8}" dt="2019-10-30T22:53:07.049" v="2351" actId="1076"/>
        <pc:sldMkLst>
          <pc:docMk/>
          <pc:sldMk cId="1814541046" sldId="308"/>
        </pc:sldMkLst>
        <pc:spChg chg="mod">
          <ac:chgData name="Fabian Torres" userId="30ea805ab34b7735" providerId="LiveId" clId="{4F905C72-E830-4B39-902D-1063650333D8}" dt="2019-10-30T22:52:10.723" v="2244" actId="1076"/>
          <ac:spMkLst>
            <pc:docMk/>
            <pc:sldMk cId="1814541046" sldId="308"/>
            <ac:spMk id="2" creationId="{036EE912-0351-4004-B773-055CF5721640}"/>
          </ac:spMkLst>
        </pc:spChg>
        <pc:spChg chg="mod">
          <ac:chgData name="Fabian Torres" userId="30ea805ab34b7735" providerId="LiveId" clId="{4F905C72-E830-4B39-902D-1063650333D8}" dt="2019-10-30T22:53:07.049" v="2351" actId="1076"/>
          <ac:spMkLst>
            <pc:docMk/>
            <pc:sldMk cId="1814541046" sldId="308"/>
            <ac:spMk id="6" creationId="{00000000-0000-0000-0000-000000000000}"/>
          </ac:spMkLst>
        </pc:spChg>
      </pc:sldChg>
      <pc:sldChg chg="addSp delSp modSp add del">
        <pc:chgData name="Fabian Torres" userId="30ea805ab34b7735" providerId="LiveId" clId="{4F905C72-E830-4B39-902D-1063650333D8}" dt="2019-10-30T22:49:00.918" v="2186" actId="47"/>
        <pc:sldMkLst>
          <pc:docMk/>
          <pc:sldMk cId="4206074908" sldId="308"/>
        </pc:sldMkLst>
        <pc:spChg chg="del">
          <ac:chgData name="Fabian Torres" userId="30ea805ab34b7735" providerId="LiveId" clId="{4F905C72-E830-4B39-902D-1063650333D8}" dt="2019-10-30T22:15:15.229" v="1757" actId="478"/>
          <ac:spMkLst>
            <pc:docMk/>
            <pc:sldMk cId="4206074908" sldId="308"/>
            <ac:spMk id="2" creationId="{F305B889-6386-4AE1-917F-8122B466D27F}"/>
          </ac:spMkLst>
        </pc:spChg>
        <pc:spChg chg="del">
          <ac:chgData name="Fabian Torres" userId="30ea805ab34b7735" providerId="LiveId" clId="{4F905C72-E830-4B39-902D-1063650333D8}" dt="2019-10-30T22:15:15.229" v="1757" actId="478"/>
          <ac:spMkLst>
            <pc:docMk/>
            <pc:sldMk cId="4206074908" sldId="308"/>
            <ac:spMk id="3" creationId="{6624FA0A-B32A-446D-9366-5429BE3F0DD8}"/>
          </ac:spMkLst>
        </pc:spChg>
        <pc:spChg chg="add mod">
          <ac:chgData name="Fabian Torres" userId="30ea805ab34b7735" providerId="LiveId" clId="{4F905C72-E830-4B39-902D-1063650333D8}" dt="2019-10-30T22:22:24.822" v="1808" actId="1076"/>
          <ac:spMkLst>
            <pc:docMk/>
            <pc:sldMk cId="4206074908" sldId="308"/>
            <ac:spMk id="4" creationId="{ABD0A097-CA6C-4080-9D38-763767A3B2E4}"/>
          </ac:spMkLst>
        </pc:spChg>
        <pc:spChg chg="add">
          <ac:chgData name="Fabian Torres" userId="30ea805ab34b7735" providerId="LiveId" clId="{4F905C72-E830-4B39-902D-1063650333D8}" dt="2019-10-30T22:15:16.473" v="1758"/>
          <ac:spMkLst>
            <pc:docMk/>
            <pc:sldMk cId="4206074908" sldId="308"/>
            <ac:spMk id="5" creationId="{87C42DF2-41E7-481B-B6E7-8BFFB6035D8C}"/>
          </ac:spMkLst>
        </pc:spChg>
        <pc:spChg chg="add">
          <ac:chgData name="Fabian Torres" userId="30ea805ab34b7735" providerId="LiveId" clId="{4F905C72-E830-4B39-902D-1063650333D8}" dt="2019-10-30T22:15:16.473" v="1758"/>
          <ac:spMkLst>
            <pc:docMk/>
            <pc:sldMk cId="4206074908" sldId="308"/>
            <ac:spMk id="6" creationId="{8AC9F5E3-A618-42AD-845D-0940A6C647BA}"/>
          </ac:spMkLst>
        </pc:spChg>
        <pc:picChg chg="add mod">
          <ac:chgData name="Fabian Torres" userId="30ea805ab34b7735" providerId="LiveId" clId="{4F905C72-E830-4B39-902D-1063650333D8}" dt="2019-10-30T22:24:44.694" v="1813" actId="1076"/>
          <ac:picMkLst>
            <pc:docMk/>
            <pc:sldMk cId="4206074908" sldId="308"/>
            <ac:picMk id="7" creationId="{98DD1ABD-0F4E-4187-AFC4-403BB81FACE6}"/>
          </ac:picMkLst>
        </pc:picChg>
        <pc:picChg chg="add mod">
          <ac:chgData name="Fabian Torres" userId="30ea805ab34b7735" providerId="LiveId" clId="{4F905C72-E830-4B39-902D-1063650333D8}" dt="2019-10-30T22:24:53.973" v="1816" actId="1076"/>
          <ac:picMkLst>
            <pc:docMk/>
            <pc:sldMk cId="4206074908" sldId="308"/>
            <ac:picMk id="8" creationId="{2C70B02C-C24B-4F8B-8E0C-16C3019D4477}"/>
          </ac:picMkLst>
        </pc:picChg>
        <pc:picChg chg="add del mod">
          <ac:chgData name="Fabian Torres" userId="30ea805ab34b7735" providerId="LiveId" clId="{4F905C72-E830-4B39-902D-1063650333D8}" dt="2019-10-30T22:24:56.830" v="1817" actId="478"/>
          <ac:picMkLst>
            <pc:docMk/>
            <pc:sldMk cId="4206074908" sldId="308"/>
            <ac:picMk id="9" creationId="{87D93108-7C27-4830-85D1-18CE85A9A02B}"/>
          </ac:picMkLst>
        </pc:picChg>
      </pc:sldChg>
      <pc:sldChg chg="addSp delSp modSp add">
        <pc:chgData name="Fabian Torres" userId="30ea805ab34b7735" providerId="LiveId" clId="{4F905C72-E830-4B39-902D-1063650333D8}" dt="2019-10-30T23:57:46.519" v="2817" actId="1076"/>
        <pc:sldMkLst>
          <pc:docMk/>
          <pc:sldMk cId="1096426007" sldId="309"/>
        </pc:sldMkLst>
        <pc:spChg chg="add mod">
          <ac:chgData name="Fabian Torres" userId="30ea805ab34b7735" providerId="LiveId" clId="{4F905C72-E830-4B39-902D-1063650333D8}" dt="2019-10-30T23:39:39.127" v="2386" actId="1076"/>
          <ac:spMkLst>
            <pc:docMk/>
            <pc:sldMk cId="1096426007" sldId="309"/>
            <ac:spMk id="2" creationId="{09E2A927-2570-48A1-9674-A3931BECC567}"/>
          </ac:spMkLst>
        </pc:spChg>
        <pc:spChg chg="add mod">
          <ac:chgData name="Fabian Torres" userId="30ea805ab34b7735" providerId="LiveId" clId="{4F905C72-E830-4B39-902D-1063650333D8}" dt="2019-10-30T23:50:19.378" v="2402" actId="1076"/>
          <ac:spMkLst>
            <pc:docMk/>
            <pc:sldMk cId="1096426007" sldId="309"/>
            <ac:spMk id="3" creationId="{12802A3E-DDA7-4A5A-957C-7078FFB890CA}"/>
          </ac:spMkLst>
        </pc:spChg>
        <pc:spChg chg="add mod">
          <ac:chgData name="Fabian Torres" userId="30ea805ab34b7735" providerId="LiveId" clId="{4F905C72-E830-4B39-902D-1063650333D8}" dt="2019-10-30T23:50:19.378" v="2402" actId="1076"/>
          <ac:spMkLst>
            <pc:docMk/>
            <pc:sldMk cId="1096426007" sldId="309"/>
            <ac:spMk id="4" creationId="{2980C1C5-967A-461B-9F0A-DC6F8FF7CD7E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5" creationId="{6FE62F79-FC73-4E12-B0FB-FFFB10CFE1D4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6" creationId="{1170D886-0DB9-4A3B-A07B-40B61557EE1B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17" creationId="{9D7B47CE-461A-4582-B681-29615EA6602E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18" creationId="{8B67B03E-1161-4D73-A216-D6EB5ADAED43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21" creationId="{5ACC2C91-C020-42B8-A4B6-788FD90DD571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23" creationId="{AE8C474E-C726-4024-8987-A4653C7572C2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24" creationId="{3C9B78FD-FD6E-4F5A-98A7-1ACD051F08F1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26" creationId="{8E733673-E395-4A45-8B9F-6EFF1E2DA332}"/>
          </ac:spMkLst>
        </pc:spChg>
        <pc:spChg chg="add del mod">
          <ac:chgData name="Fabian Torres" userId="30ea805ab34b7735" providerId="LiveId" clId="{4F905C72-E830-4B39-902D-1063650333D8}" dt="2019-10-30T23:40:05.629" v="2392"/>
          <ac:spMkLst>
            <pc:docMk/>
            <pc:sldMk cId="1096426007" sldId="309"/>
            <ac:spMk id="30" creationId="{014C53F5-7F04-4F7B-982A-EC99B25BBD7E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36" creationId="{DEE7D9D2-AB45-455D-ABA7-B922179757E8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37" creationId="{74D827B8-4F66-4E81-AA22-EFA2B3F7D51A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38" creationId="{672540CE-AD07-4C74-97D5-F0BB9B9C315F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39" creationId="{FB12453E-825B-43EA-A549-421692711B40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40" creationId="{4DAE75A7-49C0-4CF2-B22E-0E021664C399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41" creationId="{41B0B4FC-184F-4D87-BF27-E9AA25A84E00}"/>
          </ac:spMkLst>
        </pc:spChg>
        <pc:spChg chg="add del">
          <ac:chgData name="Fabian Torres" userId="30ea805ab34b7735" providerId="LiveId" clId="{4F905C72-E830-4B39-902D-1063650333D8}" dt="2019-10-30T23:40:28.901" v="2396"/>
          <ac:spMkLst>
            <pc:docMk/>
            <pc:sldMk cId="1096426007" sldId="309"/>
            <ac:spMk id="42" creationId="{EFAE6098-6843-4608-9D7A-681115B8CD30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3" creationId="{64D2716F-BB2B-4B9A-9E33-5C5A4E6451F0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4" creationId="{ED1A5A42-2A8E-4466-B8E2-E9521752E24E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5" creationId="{8C851BDB-AFBD-48F4-8656-613A125F94D5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6" creationId="{BB20E9F6-44F8-49B6-ABD0-61248BA4733D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7" creationId="{2EEB1D8C-8D70-4DEC-A74D-4F684B147E85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8" creationId="{D7391364-CD81-4E93-AFF0-A5D6088433DB}"/>
          </ac:spMkLst>
        </pc:spChg>
        <pc:spChg chg="add mod">
          <ac:chgData name="Fabian Torres" userId="30ea805ab34b7735" providerId="LiveId" clId="{4F905C72-E830-4B39-902D-1063650333D8}" dt="2019-10-30T23:51:45.389" v="2492" actId="1076"/>
          <ac:spMkLst>
            <pc:docMk/>
            <pc:sldMk cId="1096426007" sldId="309"/>
            <ac:spMk id="49" creationId="{BA277BF3-5935-4E26-B61A-5BCD25964B24}"/>
          </ac:spMkLst>
        </pc:spChg>
        <pc:spChg chg="add mod">
          <ac:chgData name="Fabian Torres" userId="30ea805ab34b7735" providerId="LiveId" clId="{4F905C72-E830-4B39-902D-1063650333D8}" dt="2019-10-30T23:57:46.519" v="2817" actId="1076"/>
          <ac:spMkLst>
            <pc:docMk/>
            <pc:sldMk cId="1096426007" sldId="309"/>
            <ac:spMk id="50" creationId="{451C790C-97AF-4917-B63B-B693A3ED2F5E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1" creationId="{95F4AB56-6C22-4AD8-BC3D-F92BE6B36756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2" creationId="{DD85F79E-E77B-4FB9-9B6D-716FE779016B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3" creationId="{7AD50C36-7B6D-49A2-97C1-BE26ECACF27E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4" creationId="{4DCF6074-A9BE-45CE-ACF3-D12A9ADA03BF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5" creationId="{2E4CBBFF-2859-49EA-BE52-A671E623F493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6" creationId="{0B51ABEC-769D-4272-882E-6745903E30BA}"/>
          </ac:spMkLst>
        </pc:spChg>
        <pc:spChg chg="add del">
          <ac:chgData name="Fabian Torres" userId="30ea805ab34b7735" providerId="LiveId" clId="{4F905C72-E830-4B39-902D-1063650333D8}" dt="2019-10-30T23:54:49.775" v="2647"/>
          <ac:spMkLst>
            <pc:docMk/>
            <pc:sldMk cId="1096426007" sldId="309"/>
            <ac:spMk id="57" creationId="{A541873D-AB6B-4A2A-A396-57B12ABB0CD1}"/>
          </ac:spMkLst>
        </pc:spChg>
        <pc:spChg chg="add mod">
          <ac:chgData name="Fabian Torres" userId="30ea805ab34b7735" providerId="LiveId" clId="{4F905C72-E830-4B39-902D-1063650333D8}" dt="2019-10-30T23:57:13.925" v="2808" actId="1076"/>
          <ac:spMkLst>
            <pc:docMk/>
            <pc:sldMk cId="1096426007" sldId="309"/>
            <ac:spMk id="58" creationId="{40D64FF0-9814-45CC-A924-88F0B10F3E0D}"/>
          </ac:spMkLst>
        </pc:spChg>
        <pc:spChg chg="add mod">
          <ac:chgData name="Fabian Torres" userId="30ea805ab34b7735" providerId="LiveId" clId="{4F905C72-E830-4B39-902D-1063650333D8}" dt="2019-10-30T23:57:19.785" v="2810" actId="1076"/>
          <ac:spMkLst>
            <pc:docMk/>
            <pc:sldMk cId="1096426007" sldId="309"/>
            <ac:spMk id="59" creationId="{2D4BA49A-2348-4331-B90E-A17FFA290066}"/>
          </ac:spMkLst>
        </pc:spChg>
        <pc:spChg chg="add mod">
          <ac:chgData name="Fabian Torres" userId="30ea805ab34b7735" providerId="LiveId" clId="{4F905C72-E830-4B39-902D-1063650333D8}" dt="2019-10-30T23:57:27.057" v="2812" actId="1076"/>
          <ac:spMkLst>
            <pc:docMk/>
            <pc:sldMk cId="1096426007" sldId="309"/>
            <ac:spMk id="60" creationId="{45B30E73-C674-4435-BFBC-85FE45D73E06}"/>
          </ac:spMkLst>
        </pc:spChg>
        <pc:spChg chg="add mod">
          <ac:chgData name="Fabian Torres" userId="30ea805ab34b7735" providerId="LiveId" clId="{4F905C72-E830-4B39-902D-1063650333D8}" dt="2019-10-30T23:57:39.118" v="2816" actId="1076"/>
          <ac:spMkLst>
            <pc:docMk/>
            <pc:sldMk cId="1096426007" sldId="309"/>
            <ac:spMk id="61" creationId="{D50B283B-3E4A-4312-9402-B0FB7B59F3E8}"/>
          </ac:spMkLst>
        </pc:sp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7" creationId="{3BAFA299-1F56-4CE8-9B2A-0246FF1A880E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8" creationId="{A8364540-747E-4BB9-9893-30396BDDBE05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9" creationId="{85943D7C-C9DA-4237-A730-F0445CD76DA6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0" creationId="{78C4B167-0BCC-4885-B649-E2AE4B8EF887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1" creationId="{FFA1CA54-8761-4B5E-AE22-2CA7BFAA1434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2" creationId="{140404DD-10DA-45F2-96E3-B0F037C64B39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3" creationId="{2F12DC25-DC90-423A-A226-EC4C437C6C04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4" creationId="{074475CC-61F2-4E66-AAED-6C427336F87C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5" creationId="{6F13A91B-D28F-4162-8161-ACD2C400456C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16" creationId="{A8AD0917-9849-4119-9C1E-B33E384097FF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20" creationId="{B6BF4520-3872-4AC0-9C5F-DFFE79B7B7E5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22" creationId="{DD3C0E14-9A70-4441-94BF-996314E153C8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29" creationId="{8D6629E4-9AF9-4645-AA17-2164A4B89EF8}"/>
          </ac:picMkLst>
        </pc:picChg>
        <pc:picChg chg="add del mod">
          <ac:chgData name="Fabian Torres" userId="30ea805ab34b7735" providerId="LiveId" clId="{4F905C72-E830-4B39-902D-1063650333D8}" dt="2019-10-30T23:40:05.629" v="2392"/>
          <ac:picMkLst>
            <pc:docMk/>
            <pc:sldMk cId="1096426007" sldId="309"/>
            <ac:picMk id="31" creationId="{4FC8ECA2-C387-4C00-B85E-73D1DD2F8DD3}"/>
          </ac:picMkLst>
        </pc:picChg>
        <pc:cxnChg chg="add del mod">
          <ac:chgData name="Fabian Torres" userId="30ea805ab34b7735" providerId="LiveId" clId="{4F905C72-E830-4B39-902D-1063650333D8}" dt="2019-10-30T23:40:05.629" v="2392"/>
          <ac:cxnSpMkLst>
            <pc:docMk/>
            <pc:sldMk cId="1096426007" sldId="309"/>
            <ac:cxnSpMk id="19" creationId="{54D064B8-FB55-4E2A-95EB-06DCDF4E9918}"/>
          </ac:cxnSpMkLst>
        </pc:cxnChg>
        <pc:cxnChg chg="add del mod">
          <ac:chgData name="Fabian Torres" userId="30ea805ab34b7735" providerId="LiveId" clId="{4F905C72-E830-4B39-902D-1063650333D8}" dt="2019-10-30T23:40:05.629" v="2392"/>
          <ac:cxnSpMkLst>
            <pc:docMk/>
            <pc:sldMk cId="1096426007" sldId="309"/>
            <ac:cxnSpMk id="25" creationId="{4B3B6D1E-FFDE-4A6D-A668-DAFFD0E3A122}"/>
          </ac:cxnSpMkLst>
        </pc:cxnChg>
        <pc:cxnChg chg="add del mod">
          <ac:chgData name="Fabian Torres" userId="30ea805ab34b7735" providerId="LiveId" clId="{4F905C72-E830-4B39-902D-1063650333D8}" dt="2019-10-30T23:40:05.629" v="2392"/>
          <ac:cxnSpMkLst>
            <pc:docMk/>
            <pc:sldMk cId="1096426007" sldId="309"/>
            <ac:cxnSpMk id="27" creationId="{4392DF8D-F8B5-41F0-B227-40ECB115DD14}"/>
          </ac:cxnSpMkLst>
        </pc:cxnChg>
        <pc:cxnChg chg="add del mod">
          <ac:chgData name="Fabian Torres" userId="30ea805ab34b7735" providerId="LiveId" clId="{4F905C72-E830-4B39-902D-1063650333D8}" dt="2019-10-30T23:40:05.629" v="2392"/>
          <ac:cxnSpMkLst>
            <pc:docMk/>
            <pc:sldMk cId="1096426007" sldId="309"/>
            <ac:cxnSpMk id="28" creationId="{D994D653-C4CE-4A13-8FD5-BBD5A1AC6FFE}"/>
          </ac:cxnSpMkLst>
        </pc:cxnChg>
      </pc:sldChg>
      <pc:sldChg chg="addSp delSp modSp add del">
        <pc:chgData name="Fabian Torres" userId="30ea805ab34b7735" providerId="LiveId" clId="{4F905C72-E830-4B39-902D-1063650333D8}" dt="2019-10-30T22:49:00.918" v="2186" actId="47"/>
        <pc:sldMkLst>
          <pc:docMk/>
          <pc:sldMk cId="3814928456" sldId="309"/>
        </pc:sldMkLst>
        <pc:spChg chg="del">
          <ac:chgData name="Fabian Torres" userId="30ea805ab34b7735" providerId="LiveId" clId="{4F905C72-E830-4B39-902D-1063650333D8}" dt="2019-10-30T22:25:21.253" v="1821" actId="478"/>
          <ac:spMkLst>
            <pc:docMk/>
            <pc:sldMk cId="3814928456" sldId="309"/>
            <ac:spMk id="2" creationId="{F05A111E-0DA5-4343-9D12-77056FF81096}"/>
          </ac:spMkLst>
        </pc:spChg>
        <pc:spChg chg="del">
          <ac:chgData name="Fabian Torres" userId="30ea805ab34b7735" providerId="LiveId" clId="{4F905C72-E830-4B39-902D-1063650333D8}" dt="2019-10-30T22:25:21.253" v="1821" actId="478"/>
          <ac:spMkLst>
            <pc:docMk/>
            <pc:sldMk cId="3814928456" sldId="309"/>
            <ac:spMk id="3" creationId="{FF6AE74D-E34A-427E-8674-F3AA8415E8A4}"/>
          </ac:spMkLst>
        </pc:spChg>
        <pc:picChg chg="add mod">
          <ac:chgData name="Fabian Torres" userId="30ea805ab34b7735" providerId="LiveId" clId="{4F905C72-E830-4B39-902D-1063650333D8}" dt="2019-10-30T22:30:14.909" v="1857" actId="1037"/>
          <ac:picMkLst>
            <pc:docMk/>
            <pc:sldMk cId="3814928456" sldId="309"/>
            <ac:picMk id="4" creationId="{CFB0FB05-11F3-41B8-B240-A26E1B6E2F62}"/>
          </ac:picMkLst>
        </pc:picChg>
        <pc:picChg chg="add mod">
          <ac:chgData name="Fabian Torres" userId="30ea805ab34b7735" providerId="LiveId" clId="{4F905C72-E830-4B39-902D-1063650333D8}" dt="2019-10-30T22:30:14.909" v="1857" actId="1037"/>
          <ac:picMkLst>
            <pc:docMk/>
            <pc:sldMk cId="3814928456" sldId="309"/>
            <ac:picMk id="5" creationId="{C0D4CF8A-4E06-45DE-9402-8CD6A4873580}"/>
          </ac:picMkLst>
        </pc:picChg>
        <pc:picChg chg="add mod">
          <ac:chgData name="Fabian Torres" userId="30ea805ab34b7735" providerId="LiveId" clId="{4F905C72-E830-4B39-902D-1063650333D8}" dt="2019-10-30T22:30:14.909" v="1857" actId="1037"/>
          <ac:picMkLst>
            <pc:docMk/>
            <pc:sldMk cId="3814928456" sldId="309"/>
            <ac:picMk id="6" creationId="{F1FFD4B5-2B6C-40B6-91BD-1C29C8940FC1}"/>
          </ac:picMkLst>
        </pc:picChg>
        <pc:picChg chg="add mod">
          <ac:chgData name="Fabian Torres" userId="30ea805ab34b7735" providerId="LiveId" clId="{4F905C72-E830-4B39-902D-1063650333D8}" dt="2019-10-30T22:30:14.909" v="1857" actId="1037"/>
          <ac:picMkLst>
            <pc:docMk/>
            <pc:sldMk cId="3814928456" sldId="309"/>
            <ac:picMk id="7" creationId="{1E131E51-705F-4D14-AF42-17D3F1EC0117}"/>
          </ac:picMkLst>
        </pc:picChg>
      </pc:sldChg>
      <pc:sldChg chg="addSp delSp modSp add del">
        <pc:chgData name="Fabian Torres" userId="30ea805ab34b7735" providerId="LiveId" clId="{4F905C72-E830-4B39-902D-1063650333D8}" dt="2019-10-30T22:49:00.918" v="2186" actId="47"/>
        <pc:sldMkLst>
          <pc:docMk/>
          <pc:sldMk cId="2977241094" sldId="310"/>
        </pc:sldMkLst>
        <pc:spChg chg="add mod">
          <ac:chgData name="Fabian Torres" userId="30ea805ab34b7735" providerId="LiveId" clId="{4F905C72-E830-4B39-902D-1063650333D8}" dt="2019-10-30T22:37:09.402" v="1975" actId="1076"/>
          <ac:spMkLst>
            <pc:docMk/>
            <pc:sldMk cId="2977241094" sldId="310"/>
            <ac:spMk id="2" creationId="{5A8CC7A8-71DE-45C9-92B5-59D773C310EE}"/>
          </ac:spMkLst>
        </pc:spChg>
        <pc:spChg chg="add">
          <ac:chgData name="Fabian Torres" userId="30ea805ab34b7735" providerId="LiveId" clId="{4F905C72-E830-4B39-902D-1063650333D8}" dt="2019-10-30T22:32:05.105" v="1859"/>
          <ac:spMkLst>
            <pc:docMk/>
            <pc:sldMk cId="2977241094" sldId="310"/>
            <ac:spMk id="3" creationId="{BD806F61-8C40-45EF-A46B-1F01CB7A1F73}"/>
          </ac:spMkLst>
        </pc:spChg>
        <pc:spChg chg="add">
          <ac:chgData name="Fabian Torres" userId="30ea805ab34b7735" providerId="LiveId" clId="{4F905C72-E830-4B39-902D-1063650333D8}" dt="2019-10-30T22:32:05.105" v="1859"/>
          <ac:spMkLst>
            <pc:docMk/>
            <pc:sldMk cId="2977241094" sldId="310"/>
            <ac:spMk id="4" creationId="{AC20A6E4-FBEC-484D-A8C9-9E3A0614FC9C}"/>
          </ac:spMkLst>
        </pc:spChg>
        <pc:spChg chg="add del">
          <ac:chgData name="Fabian Torres" userId="30ea805ab34b7735" providerId="LiveId" clId="{4F905C72-E830-4B39-902D-1063650333D8}" dt="2019-10-30T22:32:06.761" v="1861"/>
          <ac:spMkLst>
            <pc:docMk/>
            <pc:sldMk cId="2977241094" sldId="310"/>
            <ac:spMk id="5" creationId="{D3C7504A-F9B4-4202-BA74-E3D7510D7137}"/>
          </ac:spMkLst>
        </pc:spChg>
        <pc:spChg chg="add del">
          <ac:chgData name="Fabian Torres" userId="30ea805ab34b7735" providerId="LiveId" clId="{4F905C72-E830-4B39-902D-1063650333D8}" dt="2019-10-30T22:32:06.761" v="1861"/>
          <ac:spMkLst>
            <pc:docMk/>
            <pc:sldMk cId="2977241094" sldId="310"/>
            <ac:spMk id="6" creationId="{19622733-C3A1-44A1-ACA6-327A1D4A303B}"/>
          </ac:spMkLst>
        </pc:spChg>
        <pc:spChg chg="add del">
          <ac:chgData name="Fabian Torres" userId="30ea805ab34b7735" providerId="LiveId" clId="{4F905C72-E830-4B39-902D-1063650333D8}" dt="2019-10-30T22:32:06.761" v="1861"/>
          <ac:spMkLst>
            <pc:docMk/>
            <pc:sldMk cId="2977241094" sldId="310"/>
            <ac:spMk id="7" creationId="{1C71967C-B9A7-461F-B6D3-812986AFF60E}"/>
          </ac:spMkLst>
        </pc:spChg>
        <pc:spChg chg="add del mod">
          <ac:chgData name="Fabian Torres" userId="30ea805ab34b7735" providerId="LiveId" clId="{4F905C72-E830-4B39-902D-1063650333D8}" dt="2019-10-30T22:37:07.650" v="1973"/>
          <ac:spMkLst>
            <pc:docMk/>
            <pc:sldMk cId="2977241094" sldId="310"/>
            <ac:spMk id="8" creationId="{723DE450-C0FB-43B7-B8DB-2F26D2B6B967}"/>
          </ac:spMkLst>
        </pc:spChg>
        <pc:spChg chg="add mod">
          <ac:chgData name="Fabian Torres" userId="30ea805ab34b7735" providerId="LiveId" clId="{4F905C72-E830-4B39-902D-1063650333D8}" dt="2019-10-30T22:39:05.586" v="2185" actId="313"/>
          <ac:spMkLst>
            <pc:docMk/>
            <pc:sldMk cId="2977241094" sldId="310"/>
            <ac:spMk id="9" creationId="{5224E974-A799-4769-BF47-E865C3338BC0}"/>
          </ac:spMkLst>
        </pc:spChg>
      </pc:sldChg>
      <pc:sldChg chg="addSp delSp modSp add">
        <pc:chgData name="Fabian Torres" userId="30ea805ab34b7735" providerId="LiveId" clId="{4F905C72-E830-4B39-902D-1063650333D8}" dt="2019-10-31T00:23:14.108" v="3678" actId="1076"/>
        <pc:sldMkLst>
          <pc:docMk/>
          <pc:sldMk cId="3159984071" sldId="310"/>
        </pc:sldMkLst>
        <pc:spChg chg="del mod">
          <ac:chgData name="Fabian Torres" userId="30ea805ab34b7735" providerId="LiveId" clId="{4F905C72-E830-4B39-902D-1063650333D8}" dt="2019-10-31T00:09:28.211" v="2953" actId="478"/>
          <ac:spMkLst>
            <pc:docMk/>
            <pc:sldMk cId="3159984071" sldId="310"/>
            <ac:spMk id="2" creationId="{F97A4F67-EDBE-4F1B-8F57-AB88359209BC}"/>
          </ac:spMkLst>
        </pc:spChg>
        <pc:spChg chg="del">
          <ac:chgData name="Fabian Torres" userId="30ea805ab34b7735" providerId="LiveId" clId="{4F905C72-E830-4B39-902D-1063650333D8}" dt="2019-10-31T00:09:33.156" v="2955" actId="478"/>
          <ac:spMkLst>
            <pc:docMk/>
            <pc:sldMk cId="3159984071" sldId="310"/>
            <ac:spMk id="3" creationId="{09A414B1-A0A6-4CCA-8D53-03F737326420}"/>
          </ac:spMkLst>
        </pc:spChg>
        <pc:spChg chg="add mod">
          <ac:chgData name="Fabian Torres" userId="30ea805ab34b7735" providerId="LiveId" clId="{4F905C72-E830-4B39-902D-1063650333D8}" dt="2019-10-31T00:18:22.901" v="3503" actId="1076"/>
          <ac:spMkLst>
            <pc:docMk/>
            <pc:sldMk cId="3159984071" sldId="310"/>
            <ac:spMk id="4" creationId="{015E3F7A-D496-46FE-B1F6-95226EE01289}"/>
          </ac:spMkLst>
        </pc:spChg>
        <pc:spChg chg="add">
          <ac:chgData name="Fabian Torres" userId="30ea805ab34b7735" providerId="LiveId" clId="{4F905C72-E830-4B39-902D-1063650333D8}" dt="2019-10-31T00:09:25.346" v="2952"/>
          <ac:spMkLst>
            <pc:docMk/>
            <pc:sldMk cId="3159984071" sldId="310"/>
            <ac:spMk id="5" creationId="{02FDA039-2CFB-4023-8553-7B1DDADF13FB}"/>
          </ac:spMkLst>
        </pc:spChg>
        <pc:spChg chg="add">
          <ac:chgData name="Fabian Torres" userId="30ea805ab34b7735" providerId="LiveId" clId="{4F905C72-E830-4B39-902D-1063650333D8}" dt="2019-10-31T00:09:25.346" v="2952"/>
          <ac:spMkLst>
            <pc:docMk/>
            <pc:sldMk cId="3159984071" sldId="310"/>
            <ac:spMk id="6" creationId="{429F7FC5-592F-4780-B2A5-D2725B9A90D7}"/>
          </ac:spMkLst>
        </pc:spChg>
        <pc:spChg chg="add del mod">
          <ac:chgData name="Fabian Torres" userId="30ea805ab34b7735" providerId="LiveId" clId="{4F905C72-E830-4B39-902D-1063650333D8}" dt="2019-10-31T00:09:30.371" v="2954" actId="478"/>
          <ac:spMkLst>
            <pc:docMk/>
            <pc:sldMk cId="3159984071" sldId="310"/>
            <ac:spMk id="8" creationId="{83EBFC0A-2A5B-4964-8BA7-2C8E74F25287}"/>
          </ac:spMkLst>
        </pc:spChg>
        <pc:spChg chg="add mod">
          <ac:chgData name="Fabian Torres" userId="30ea805ab34b7735" providerId="LiveId" clId="{4F905C72-E830-4B39-902D-1063650333D8}" dt="2019-10-31T00:20:42.114" v="3666" actId="1076"/>
          <ac:spMkLst>
            <pc:docMk/>
            <pc:sldMk cId="3159984071" sldId="310"/>
            <ac:spMk id="9" creationId="{C639B75F-034E-4DA0-95F3-C47EB6A72728}"/>
          </ac:spMkLst>
        </pc:spChg>
        <pc:spChg chg="add del mod">
          <ac:chgData name="Fabian Torres" userId="30ea805ab34b7735" providerId="LiveId" clId="{4F905C72-E830-4B39-902D-1063650333D8}" dt="2019-10-31T00:22:40.809" v="3672" actId="11529"/>
          <ac:spMkLst>
            <pc:docMk/>
            <pc:sldMk cId="3159984071" sldId="310"/>
            <ac:spMk id="11" creationId="{7DDCE671-511D-457D-AF53-F053B2B0F708}"/>
          </ac:spMkLst>
        </pc:spChg>
        <pc:spChg chg="add mod">
          <ac:chgData name="Fabian Torres" userId="30ea805ab34b7735" providerId="LiveId" clId="{4F905C72-E830-4B39-902D-1063650333D8}" dt="2019-10-31T00:20:42.114" v="3666" actId="1076"/>
          <ac:spMkLst>
            <pc:docMk/>
            <pc:sldMk cId="3159984071" sldId="310"/>
            <ac:spMk id="12" creationId="{25C661BA-D875-4111-9359-D1FA1A28BF40}"/>
          </ac:spMkLst>
        </pc:spChg>
        <pc:spChg chg="add mod">
          <ac:chgData name="Fabian Torres" userId="30ea805ab34b7735" providerId="LiveId" clId="{4F905C72-E830-4B39-902D-1063650333D8}" dt="2019-10-31T00:22:59.273" v="3676" actId="208"/>
          <ac:spMkLst>
            <pc:docMk/>
            <pc:sldMk cId="3159984071" sldId="310"/>
            <ac:spMk id="14" creationId="{CE267D79-F542-45F1-B8E9-7805D48F2928}"/>
          </ac:spMkLst>
        </pc:spChg>
        <pc:spChg chg="add mod">
          <ac:chgData name="Fabian Torres" userId="30ea805ab34b7735" providerId="LiveId" clId="{4F905C72-E830-4B39-902D-1063650333D8}" dt="2019-10-31T00:20:42.114" v="3666" actId="1076"/>
          <ac:spMkLst>
            <pc:docMk/>
            <pc:sldMk cId="3159984071" sldId="310"/>
            <ac:spMk id="15" creationId="{F7656332-C858-41CA-A0B0-E7610BF23701}"/>
          </ac:spMkLst>
        </pc:spChg>
        <pc:spChg chg="add mod">
          <ac:chgData name="Fabian Torres" userId="30ea805ab34b7735" providerId="LiveId" clId="{4F905C72-E830-4B39-902D-1063650333D8}" dt="2019-10-31T00:20:42.114" v="3666" actId="1076"/>
          <ac:spMkLst>
            <pc:docMk/>
            <pc:sldMk cId="3159984071" sldId="310"/>
            <ac:spMk id="18" creationId="{A650009A-BEF2-45A7-8F08-7A2471FAE35E}"/>
          </ac:spMkLst>
        </pc:spChg>
        <pc:spChg chg="add mod">
          <ac:chgData name="Fabian Torres" userId="30ea805ab34b7735" providerId="LiveId" clId="{4F905C72-E830-4B39-902D-1063650333D8}" dt="2019-10-31T00:23:14.108" v="3678" actId="1076"/>
          <ac:spMkLst>
            <pc:docMk/>
            <pc:sldMk cId="3159984071" sldId="310"/>
            <ac:spMk id="22" creationId="{F3C9DCF4-EB8B-45C9-BB99-7293F0C68B94}"/>
          </ac:spMkLst>
        </pc:spChg>
        <pc:picChg chg="add del mod">
          <ac:chgData name="Fabian Torres" userId="30ea805ab34b7735" providerId="LiveId" clId="{4F905C72-E830-4B39-902D-1063650333D8}" dt="2019-10-31T00:13:31.085" v="3155" actId="478"/>
          <ac:picMkLst>
            <pc:docMk/>
            <pc:sldMk cId="3159984071" sldId="310"/>
            <ac:picMk id="10" creationId="{498E9B88-98DB-483F-85F7-F99DDDE841A6}"/>
          </ac:picMkLst>
        </pc:picChg>
        <pc:picChg chg="add del mod">
          <ac:chgData name="Fabian Torres" userId="30ea805ab34b7735" providerId="LiveId" clId="{4F905C72-E830-4B39-902D-1063650333D8}" dt="2019-10-31T00:15:22.834" v="3335" actId="478"/>
          <ac:picMkLst>
            <pc:docMk/>
            <pc:sldMk cId="3159984071" sldId="310"/>
            <ac:picMk id="13" creationId="{2AC0E5FF-9835-4026-AF32-68B594FC98D1}"/>
          </ac:picMkLst>
        </pc:picChg>
        <pc:picChg chg="add del mod">
          <ac:chgData name="Fabian Torres" userId="30ea805ab34b7735" providerId="LiveId" clId="{4F905C72-E830-4B39-902D-1063650333D8}" dt="2019-10-31T00:17:34.741" v="3491" actId="478"/>
          <ac:picMkLst>
            <pc:docMk/>
            <pc:sldMk cId="3159984071" sldId="310"/>
            <ac:picMk id="16" creationId="{797CF6BF-7F9F-4F97-82B3-E076EF0C6895}"/>
          </ac:picMkLst>
        </pc:picChg>
        <pc:picChg chg="add mod">
          <ac:chgData name="Fabian Torres" userId="30ea805ab34b7735" providerId="LiveId" clId="{4F905C72-E830-4B39-902D-1063650333D8}" dt="2019-10-31T00:20:42.114" v="3666" actId="1076"/>
          <ac:picMkLst>
            <pc:docMk/>
            <pc:sldMk cId="3159984071" sldId="310"/>
            <ac:picMk id="6146" creationId="{F2FDC562-15D9-4129-B9DD-D56110274A98}"/>
          </ac:picMkLst>
        </pc:picChg>
        <pc:picChg chg="add mod">
          <ac:chgData name="Fabian Torres" userId="30ea805ab34b7735" providerId="LiveId" clId="{4F905C72-E830-4B39-902D-1063650333D8}" dt="2019-10-31T00:20:42.114" v="3666" actId="1076"/>
          <ac:picMkLst>
            <pc:docMk/>
            <pc:sldMk cId="3159984071" sldId="310"/>
            <ac:picMk id="6148" creationId="{8B918EB2-FF5A-40DC-8ABD-6DA3F222F9DF}"/>
          </ac:picMkLst>
        </pc:picChg>
        <pc:picChg chg="add mod">
          <ac:chgData name="Fabian Torres" userId="30ea805ab34b7735" providerId="LiveId" clId="{4F905C72-E830-4B39-902D-1063650333D8}" dt="2019-10-31T00:20:42.114" v="3666" actId="1076"/>
          <ac:picMkLst>
            <pc:docMk/>
            <pc:sldMk cId="3159984071" sldId="310"/>
            <ac:picMk id="6150" creationId="{890BFB4B-CA0E-44A7-AFB7-B8A4EF050988}"/>
          </ac:picMkLst>
        </pc:picChg>
        <pc:picChg chg="add mod">
          <ac:chgData name="Fabian Torres" userId="30ea805ab34b7735" providerId="LiveId" clId="{4F905C72-E830-4B39-902D-1063650333D8}" dt="2019-10-31T00:20:42.114" v="3666" actId="1076"/>
          <ac:picMkLst>
            <pc:docMk/>
            <pc:sldMk cId="3159984071" sldId="310"/>
            <ac:picMk id="6152" creationId="{0C5CFC07-6972-49DC-997F-52426E04A300}"/>
          </ac:picMkLst>
        </pc:picChg>
      </pc:sldChg>
      <pc:sldChg chg="addSp delSp modSp add">
        <pc:chgData name="Fabian Torres" userId="30ea805ab34b7735" providerId="LiveId" clId="{4F905C72-E830-4B39-902D-1063650333D8}" dt="2019-10-31T14:16:01.194" v="4213" actId="122"/>
        <pc:sldMkLst>
          <pc:docMk/>
          <pc:sldMk cId="3766556541" sldId="311"/>
        </pc:sldMkLst>
        <pc:spChg chg="add mod">
          <ac:chgData name="Fabian Torres" userId="30ea805ab34b7735" providerId="LiveId" clId="{4F905C72-E830-4B39-902D-1063650333D8}" dt="2019-10-31T00:52:33.325" v="3698" actId="20577"/>
          <ac:spMkLst>
            <pc:docMk/>
            <pc:sldMk cId="3766556541" sldId="311"/>
            <ac:spMk id="2" creationId="{93F65CB2-5978-4335-8D06-C3B5DAA17D53}"/>
          </ac:spMkLst>
        </pc:spChg>
        <pc:spChg chg="add">
          <ac:chgData name="Fabian Torres" userId="30ea805ab34b7735" providerId="LiveId" clId="{4F905C72-E830-4B39-902D-1063650333D8}" dt="2019-10-31T00:52:28.234" v="3680"/>
          <ac:spMkLst>
            <pc:docMk/>
            <pc:sldMk cId="3766556541" sldId="311"/>
            <ac:spMk id="3" creationId="{50364BF2-9647-45B8-96B5-451D10C4218A}"/>
          </ac:spMkLst>
        </pc:spChg>
        <pc:spChg chg="add">
          <ac:chgData name="Fabian Torres" userId="30ea805ab34b7735" providerId="LiveId" clId="{4F905C72-E830-4B39-902D-1063650333D8}" dt="2019-10-31T00:52:28.234" v="3680"/>
          <ac:spMkLst>
            <pc:docMk/>
            <pc:sldMk cId="3766556541" sldId="311"/>
            <ac:spMk id="4" creationId="{D765AEC4-7831-499B-B23B-CE6F07449D29}"/>
          </ac:spMkLst>
        </pc:spChg>
        <pc:spChg chg="add mod">
          <ac:chgData name="Fabian Torres" userId="30ea805ab34b7735" providerId="LiveId" clId="{4F905C72-E830-4B39-902D-1063650333D8}" dt="2019-10-31T14:04:40.417" v="3970" actId="20577"/>
          <ac:spMkLst>
            <pc:docMk/>
            <pc:sldMk cId="3766556541" sldId="311"/>
            <ac:spMk id="5" creationId="{96175F30-320C-4251-A6DA-4396096E0174}"/>
          </ac:spMkLst>
        </pc:spChg>
        <pc:spChg chg="add mod">
          <ac:chgData name="Fabian Torres" userId="30ea805ab34b7735" providerId="LiveId" clId="{4F905C72-E830-4B39-902D-1063650333D8}" dt="2019-10-31T14:15:35.238" v="4186" actId="1076"/>
          <ac:spMkLst>
            <pc:docMk/>
            <pc:sldMk cId="3766556541" sldId="311"/>
            <ac:spMk id="6" creationId="{180DF267-0B47-4636-9EBA-DCD6961062C9}"/>
          </ac:spMkLst>
        </pc:spChg>
        <pc:spChg chg="add mod">
          <ac:chgData name="Fabian Torres" userId="30ea805ab34b7735" providerId="LiveId" clId="{4F905C72-E830-4B39-902D-1063650333D8}" dt="2019-10-31T14:13:47.053" v="4154" actId="1076"/>
          <ac:spMkLst>
            <pc:docMk/>
            <pc:sldMk cId="3766556541" sldId="311"/>
            <ac:spMk id="7" creationId="{32EC8B1B-6679-4EB1-A0CD-9D08889CC8AD}"/>
          </ac:spMkLst>
        </pc:spChg>
        <pc:spChg chg="add mod">
          <ac:chgData name="Fabian Torres" userId="30ea805ab34b7735" providerId="LiveId" clId="{4F905C72-E830-4B39-902D-1063650333D8}" dt="2019-10-31T14:15:41.177" v="4188" actId="1076"/>
          <ac:spMkLst>
            <pc:docMk/>
            <pc:sldMk cId="3766556541" sldId="311"/>
            <ac:spMk id="9" creationId="{025FFA4B-7C9F-475F-89E4-B3E66F68591A}"/>
          </ac:spMkLst>
        </pc:spChg>
        <pc:spChg chg="add mod">
          <ac:chgData name="Fabian Torres" userId="30ea805ab34b7735" providerId="LiveId" clId="{4F905C72-E830-4B39-902D-1063650333D8}" dt="2019-10-31T14:16:01.194" v="4213" actId="122"/>
          <ac:spMkLst>
            <pc:docMk/>
            <pc:sldMk cId="3766556541" sldId="311"/>
            <ac:spMk id="10" creationId="{85B4D0B8-0347-495A-AFFE-88A6AACBE00C}"/>
          </ac:spMkLst>
        </pc:spChg>
        <pc:picChg chg="add mod">
          <ac:chgData name="Fabian Torres" userId="30ea805ab34b7735" providerId="LiveId" clId="{4F905C72-E830-4B39-902D-1063650333D8}" dt="2019-10-31T14:15:35.238" v="4186" actId="1076"/>
          <ac:picMkLst>
            <pc:docMk/>
            <pc:sldMk cId="3766556541" sldId="311"/>
            <ac:picMk id="8" creationId="{4E4C2081-6D3A-41BF-9166-ADF669B17216}"/>
          </ac:picMkLst>
        </pc:picChg>
        <pc:picChg chg="add del mod">
          <ac:chgData name="Fabian Torres" userId="30ea805ab34b7735" providerId="LiveId" clId="{4F905C72-E830-4B39-902D-1063650333D8}" dt="2019-10-31T02:02:14.906" v="3834" actId="478"/>
          <ac:picMkLst>
            <pc:docMk/>
            <pc:sldMk cId="3766556541" sldId="311"/>
            <ac:picMk id="8194" creationId="{8DE1CC66-0750-4302-843A-13A6CF068C79}"/>
          </ac:picMkLst>
        </pc:picChg>
        <pc:picChg chg="add mod">
          <ac:chgData name="Fabian Torres" userId="30ea805ab34b7735" providerId="LiveId" clId="{4F905C72-E830-4B39-902D-1063650333D8}" dt="2019-10-31T14:13:38.665" v="4153" actId="1076"/>
          <ac:picMkLst>
            <pc:docMk/>
            <pc:sldMk cId="3766556541" sldId="311"/>
            <ac:picMk id="8196" creationId="{FC910CC3-BC87-4CB7-BC52-002489F9DD8A}"/>
          </ac:picMkLst>
        </pc:picChg>
        <pc:picChg chg="add mod">
          <ac:chgData name="Fabian Torres" userId="30ea805ab34b7735" providerId="LiveId" clId="{4F905C72-E830-4B39-902D-1063650333D8}" dt="2019-10-31T14:15:38.785" v="4187" actId="1076"/>
          <ac:picMkLst>
            <pc:docMk/>
            <pc:sldMk cId="3766556541" sldId="311"/>
            <ac:picMk id="8198" creationId="{F1D1A2D0-AA47-4BE8-ADB5-DF7B4E61BCCE}"/>
          </ac:picMkLst>
        </pc:picChg>
      </pc:sldChg>
      <pc:sldChg chg="addSp delSp modSp add">
        <pc:chgData name="Fabian Torres" userId="30ea805ab34b7735" providerId="LiveId" clId="{4F905C72-E830-4B39-902D-1063650333D8}" dt="2019-10-31T15:09:53.242" v="5178" actId="20577"/>
        <pc:sldMkLst>
          <pc:docMk/>
          <pc:sldMk cId="3174367606" sldId="312"/>
        </pc:sldMkLst>
        <pc:spChg chg="add mod">
          <ac:chgData name="Fabian Torres" userId="30ea805ab34b7735" providerId="LiveId" clId="{4F905C72-E830-4B39-902D-1063650333D8}" dt="2019-10-31T14:21:49.968" v="4310" actId="1076"/>
          <ac:spMkLst>
            <pc:docMk/>
            <pc:sldMk cId="3174367606" sldId="312"/>
            <ac:spMk id="2" creationId="{FFE1537D-D8BA-436C-8BEA-CEB60198C767}"/>
          </ac:spMkLst>
        </pc:spChg>
        <pc:spChg chg="add">
          <ac:chgData name="Fabian Torres" userId="30ea805ab34b7735" providerId="LiveId" clId="{4F905C72-E830-4B39-902D-1063650333D8}" dt="2019-10-31T14:14:03.558" v="4156"/>
          <ac:spMkLst>
            <pc:docMk/>
            <pc:sldMk cId="3174367606" sldId="312"/>
            <ac:spMk id="3" creationId="{930CAB41-C0EF-4E91-81A1-C36D66FBA5E8}"/>
          </ac:spMkLst>
        </pc:spChg>
        <pc:spChg chg="add">
          <ac:chgData name="Fabian Torres" userId="30ea805ab34b7735" providerId="LiveId" clId="{4F905C72-E830-4B39-902D-1063650333D8}" dt="2019-10-31T14:14:03.558" v="4156"/>
          <ac:spMkLst>
            <pc:docMk/>
            <pc:sldMk cId="3174367606" sldId="312"/>
            <ac:spMk id="4" creationId="{6396C963-9531-41B3-BAF5-95C5463D7A5D}"/>
          </ac:spMkLst>
        </pc:spChg>
        <pc:spChg chg="add del mod">
          <ac:chgData name="Fabian Torres" userId="30ea805ab34b7735" providerId="LiveId" clId="{4F905C72-E830-4B39-902D-1063650333D8}" dt="2019-10-31T14:14:42.320" v="4182"/>
          <ac:spMkLst>
            <pc:docMk/>
            <pc:sldMk cId="3174367606" sldId="312"/>
            <ac:spMk id="5" creationId="{4FE1EB13-36CF-413A-9102-20306376AC30}"/>
          </ac:spMkLst>
        </pc:spChg>
        <pc:spChg chg="add mod">
          <ac:chgData name="Fabian Torres" userId="30ea805ab34b7735" providerId="LiveId" clId="{4F905C72-E830-4B39-902D-1063650333D8}" dt="2019-10-31T14:51:25.120" v="4906" actId="123"/>
          <ac:spMkLst>
            <pc:docMk/>
            <pc:sldMk cId="3174367606" sldId="312"/>
            <ac:spMk id="6" creationId="{84D33211-20BD-425C-B1B0-23BF7A5E866D}"/>
          </ac:spMkLst>
        </pc:spChg>
        <pc:spChg chg="add mod">
          <ac:chgData name="Fabian Torres" userId="30ea805ab34b7735" providerId="LiveId" clId="{4F905C72-E830-4B39-902D-1063650333D8}" dt="2019-10-31T14:44:34.712" v="4757" actId="14100"/>
          <ac:spMkLst>
            <pc:docMk/>
            <pc:sldMk cId="3174367606" sldId="312"/>
            <ac:spMk id="7" creationId="{BE65642E-1A0B-4CF5-8A7A-D1575B2137F9}"/>
          </ac:spMkLst>
        </pc:spChg>
        <pc:spChg chg="add mod">
          <ac:chgData name="Fabian Torres" userId="30ea805ab34b7735" providerId="LiveId" clId="{4F905C72-E830-4B39-902D-1063650333D8}" dt="2019-10-31T15:09:53.242" v="5178" actId="20577"/>
          <ac:spMkLst>
            <pc:docMk/>
            <pc:sldMk cId="3174367606" sldId="312"/>
            <ac:spMk id="8" creationId="{110C886B-C3F2-49F0-BEB9-CA41B560F581}"/>
          </ac:spMkLst>
        </pc:spChg>
        <pc:spChg chg="add mod">
          <ac:chgData name="Fabian Torres" userId="30ea805ab34b7735" providerId="LiveId" clId="{4F905C72-E830-4B39-902D-1063650333D8}" dt="2019-10-31T14:51:31.939" v="4927" actId="1035"/>
          <ac:spMkLst>
            <pc:docMk/>
            <pc:sldMk cId="3174367606" sldId="312"/>
            <ac:spMk id="9" creationId="{1DD4EF32-B60E-4008-9D96-841FE801CA68}"/>
          </ac:spMkLst>
        </pc:spChg>
        <pc:spChg chg="add mod">
          <ac:chgData name="Fabian Torres" userId="30ea805ab34b7735" providerId="LiveId" clId="{4F905C72-E830-4B39-902D-1063650333D8}" dt="2019-10-31T14:45:52.429" v="4894" actId="1076"/>
          <ac:spMkLst>
            <pc:docMk/>
            <pc:sldMk cId="3174367606" sldId="312"/>
            <ac:spMk id="11" creationId="{417938F5-3697-4A72-8F6F-D63A24ECCA34}"/>
          </ac:spMkLst>
        </pc:spChg>
        <pc:spChg chg="add mod">
          <ac:chgData name="Fabian Torres" userId="30ea805ab34b7735" providerId="LiveId" clId="{4F905C72-E830-4B39-902D-1063650333D8}" dt="2019-10-31T14:45:59.150" v="4899" actId="1076"/>
          <ac:spMkLst>
            <pc:docMk/>
            <pc:sldMk cId="3174367606" sldId="312"/>
            <ac:spMk id="12" creationId="{5ED02D18-FBE4-4C78-81C8-1D63E39F54AB}"/>
          </ac:spMkLst>
        </pc:spChg>
        <pc:picChg chg="add mod">
          <ac:chgData name="Fabian Torres" userId="30ea805ab34b7735" providerId="LiveId" clId="{4F905C72-E830-4B39-902D-1063650333D8}" dt="2019-10-31T14:32:50.150" v="4409" actId="1036"/>
          <ac:picMkLst>
            <pc:docMk/>
            <pc:sldMk cId="3174367606" sldId="312"/>
            <ac:picMk id="9218" creationId="{869ECDBD-6831-45C3-9E9F-5ED422F12626}"/>
          </ac:picMkLst>
        </pc:picChg>
        <pc:picChg chg="add mod">
          <ac:chgData name="Fabian Torres" userId="30ea805ab34b7735" providerId="LiveId" clId="{4F905C72-E830-4B39-902D-1063650333D8}" dt="2019-10-31T14:32:50.150" v="4409" actId="1036"/>
          <ac:picMkLst>
            <pc:docMk/>
            <pc:sldMk cId="3174367606" sldId="312"/>
            <ac:picMk id="9220" creationId="{A67DCADE-813E-42DC-B0C7-F66CB52F4233}"/>
          </ac:picMkLst>
        </pc:picChg>
        <pc:picChg chg="add mod">
          <ac:chgData name="Fabian Torres" userId="30ea805ab34b7735" providerId="LiveId" clId="{4F905C72-E830-4B39-902D-1063650333D8}" dt="2019-10-31T14:51:35.044" v="4928" actId="1076"/>
          <ac:picMkLst>
            <pc:docMk/>
            <pc:sldMk cId="3174367606" sldId="312"/>
            <ac:picMk id="9222" creationId="{760C9B86-6394-4085-9666-AD04BF7F8724}"/>
          </ac:picMkLst>
        </pc:picChg>
      </pc:sldChg>
      <pc:sldChg chg="addSp delSp modSp add">
        <pc:chgData name="Fabian Torres" userId="30ea805ab34b7735" providerId="LiveId" clId="{4F905C72-E830-4B39-902D-1063650333D8}" dt="2019-10-31T15:19:33.979" v="5371" actId="1076"/>
        <pc:sldMkLst>
          <pc:docMk/>
          <pc:sldMk cId="442532054" sldId="313"/>
        </pc:sldMkLst>
        <pc:spChg chg="add mod">
          <ac:chgData name="Fabian Torres" userId="30ea805ab34b7735" providerId="LiveId" clId="{4F905C72-E830-4B39-902D-1063650333D8}" dt="2019-10-31T15:15:45.900" v="5205" actId="1076"/>
          <ac:spMkLst>
            <pc:docMk/>
            <pc:sldMk cId="442532054" sldId="313"/>
            <ac:spMk id="2" creationId="{D3E51311-6F29-469C-A62C-79D5EE984AE4}"/>
          </ac:spMkLst>
        </pc:spChg>
        <pc:spChg chg="add">
          <ac:chgData name="Fabian Torres" userId="30ea805ab34b7735" providerId="LiveId" clId="{4F905C72-E830-4B39-902D-1063650333D8}" dt="2019-10-31T14:51:52.358" v="4929"/>
          <ac:spMkLst>
            <pc:docMk/>
            <pc:sldMk cId="442532054" sldId="313"/>
            <ac:spMk id="3" creationId="{5439144F-91EB-478C-905F-C88098E513B0}"/>
          </ac:spMkLst>
        </pc:spChg>
        <pc:spChg chg="add">
          <ac:chgData name="Fabian Torres" userId="30ea805ab34b7735" providerId="LiveId" clId="{4F905C72-E830-4B39-902D-1063650333D8}" dt="2019-10-31T14:51:52.358" v="4929"/>
          <ac:spMkLst>
            <pc:docMk/>
            <pc:sldMk cId="442532054" sldId="313"/>
            <ac:spMk id="4" creationId="{5CE68A86-00C5-4770-8104-BBB4D8DA27EE}"/>
          </ac:spMkLst>
        </pc:spChg>
        <pc:spChg chg="add mod">
          <ac:chgData name="Fabian Torres" userId="30ea805ab34b7735" providerId="LiveId" clId="{4F905C72-E830-4B39-902D-1063650333D8}" dt="2019-10-31T14:56:17.067" v="5086" actId="1076"/>
          <ac:spMkLst>
            <pc:docMk/>
            <pc:sldMk cId="442532054" sldId="313"/>
            <ac:spMk id="5" creationId="{34818862-C012-41B1-93F8-B14A9CF9833F}"/>
          </ac:spMkLst>
        </pc:spChg>
        <pc:spChg chg="add mod">
          <ac:chgData name="Fabian Torres" userId="30ea805ab34b7735" providerId="LiveId" clId="{4F905C72-E830-4B39-902D-1063650333D8}" dt="2019-10-31T15:15:56.604" v="5217" actId="1036"/>
          <ac:spMkLst>
            <pc:docMk/>
            <pc:sldMk cId="442532054" sldId="313"/>
            <ac:spMk id="8" creationId="{3B4A0A7F-D6B8-416C-B0F7-32B1F67086D2}"/>
          </ac:spMkLst>
        </pc:spChg>
        <pc:spChg chg="add mod">
          <ac:chgData name="Fabian Torres" userId="30ea805ab34b7735" providerId="LiveId" clId="{4F905C72-E830-4B39-902D-1063650333D8}" dt="2019-10-31T15:15:56.604" v="5217" actId="1036"/>
          <ac:spMkLst>
            <pc:docMk/>
            <pc:sldMk cId="442532054" sldId="313"/>
            <ac:spMk id="9" creationId="{A7CADCB9-1D0F-4860-A93F-C2ABEC4EDD46}"/>
          </ac:spMkLst>
        </pc:spChg>
        <pc:spChg chg="add mod">
          <ac:chgData name="Fabian Torres" userId="30ea805ab34b7735" providerId="LiveId" clId="{4F905C72-E830-4B39-902D-1063650333D8}" dt="2019-10-31T15:19:25.676" v="5370" actId="123"/>
          <ac:spMkLst>
            <pc:docMk/>
            <pc:sldMk cId="442532054" sldId="313"/>
            <ac:spMk id="13" creationId="{AF9F5E7C-EB3E-4C2D-8885-7AC2A8D9617E}"/>
          </ac:spMkLst>
        </pc:spChg>
        <pc:picChg chg="add mod">
          <ac:chgData name="Fabian Torres" userId="30ea805ab34b7735" providerId="LiveId" clId="{4F905C72-E830-4B39-902D-1063650333D8}" dt="2019-10-31T15:15:56.604" v="5217" actId="1036"/>
          <ac:picMkLst>
            <pc:docMk/>
            <pc:sldMk cId="442532054" sldId="313"/>
            <ac:picMk id="6" creationId="{05EF2417-5F4B-4C59-9EB0-1AC05A20FC84}"/>
          </ac:picMkLst>
        </pc:picChg>
        <pc:picChg chg="add mod">
          <ac:chgData name="Fabian Torres" userId="30ea805ab34b7735" providerId="LiveId" clId="{4F905C72-E830-4B39-902D-1063650333D8}" dt="2019-10-31T15:15:56.604" v="5217" actId="1036"/>
          <ac:picMkLst>
            <pc:docMk/>
            <pc:sldMk cId="442532054" sldId="313"/>
            <ac:picMk id="7" creationId="{E0F337D7-7D5A-48CF-9304-F5AEE79213B3}"/>
          </ac:picMkLst>
        </pc:picChg>
        <pc:picChg chg="add mod modCrop">
          <ac:chgData name="Fabian Torres" userId="30ea805ab34b7735" providerId="LiveId" clId="{4F905C72-E830-4B39-902D-1063650333D8}" dt="2019-10-31T15:19:33.979" v="5371" actId="1076"/>
          <ac:picMkLst>
            <pc:docMk/>
            <pc:sldMk cId="442532054" sldId="313"/>
            <ac:picMk id="10" creationId="{10211441-1843-4B9F-8791-AE381AF8F4EC}"/>
          </ac:picMkLst>
        </pc:picChg>
        <pc:picChg chg="add mod">
          <ac:chgData name="Fabian Torres" userId="30ea805ab34b7735" providerId="LiveId" clId="{4F905C72-E830-4B39-902D-1063650333D8}" dt="2019-10-31T15:16:02.808" v="5225" actId="1035"/>
          <ac:picMkLst>
            <pc:docMk/>
            <pc:sldMk cId="442532054" sldId="313"/>
            <ac:picMk id="11" creationId="{DD243FDB-79FF-4979-93CF-A5B0163ACF77}"/>
          </ac:picMkLst>
        </pc:picChg>
        <pc:picChg chg="add mod">
          <ac:chgData name="Fabian Torres" userId="30ea805ab34b7735" providerId="LiveId" clId="{4F905C72-E830-4B39-902D-1063650333D8}" dt="2019-10-31T15:16:02.808" v="5225" actId="1035"/>
          <ac:picMkLst>
            <pc:docMk/>
            <pc:sldMk cId="442532054" sldId="313"/>
            <ac:picMk id="12" creationId="{C4CD949D-98E2-4D1F-AF8A-D745FC4AF7E5}"/>
          </ac:picMkLst>
        </pc:picChg>
        <pc:picChg chg="add mod">
          <ac:chgData name="Fabian Torres" userId="30ea805ab34b7735" providerId="LiveId" clId="{4F905C72-E830-4B39-902D-1063650333D8}" dt="2019-10-31T15:19:09.659" v="5361" actId="1076"/>
          <ac:picMkLst>
            <pc:docMk/>
            <pc:sldMk cId="442532054" sldId="313"/>
            <ac:picMk id="15" creationId="{A7F2CC0F-1763-45BF-AA5E-C01757FCF322}"/>
          </ac:picMkLst>
        </pc:picChg>
        <pc:picChg chg="add mod">
          <ac:chgData name="Fabian Torres" userId="30ea805ab34b7735" providerId="LiveId" clId="{4F905C72-E830-4B39-902D-1063650333D8}" dt="2019-10-31T15:19:09.659" v="5361" actId="1076"/>
          <ac:picMkLst>
            <pc:docMk/>
            <pc:sldMk cId="442532054" sldId="313"/>
            <ac:picMk id="16" creationId="{C311C6F1-E09B-4ACC-85A5-D3A0AFC34AFC}"/>
          </ac:picMkLst>
        </pc:picChg>
        <pc:picChg chg="add del mod">
          <ac:chgData name="Fabian Torres" userId="30ea805ab34b7735" providerId="LiveId" clId="{4F905C72-E830-4B39-902D-1063650333D8}" dt="2019-10-31T15:14:16.517" v="5195" actId="478"/>
          <ac:picMkLst>
            <pc:docMk/>
            <pc:sldMk cId="442532054" sldId="313"/>
            <ac:picMk id="10242" creationId="{ED552D6F-117D-4464-88B3-E160F3463688}"/>
          </ac:picMkLst>
        </pc:picChg>
        <pc:picChg chg="add mod">
          <ac:chgData name="Fabian Torres" userId="30ea805ab34b7735" providerId="LiveId" clId="{4F905C72-E830-4B39-902D-1063650333D8}" dt="2019-10-31T15:19:33.979" v="5371" actId="1076"/>
          <ac:picMkLst>
            <pc:docMk/>
            <pc:sldMk cId="442532054" sldId="313"/>
            <ac:picMk id="10244" creationId="{0E951E93-16E5-4A4A-BE73-E0F3A7EB6CBE}"/>
          </ac:picMkLst>
        </pc:picChg>
      </pc:sldChg>
      <pc:sldChg chg="add del">
        <pc:chgData name="Fabian Torres" userId="30ea805ab34b7735" providerId="LiveId" clId="{4F905C72-E830-4B39-902D-1063650333D8}" dt="2019-10-31T14:16:07.904" v="4214" actId="47"/>
        <pc:sldMkLst>
          <pc:docMk/>
          <pc:sldMk cId="1357129722" sldId="313"/>
        </pc:sldMkLst>
      </pc:sldChg>
      <pc:sldChg chg="addSp modSp add">
        <pc:chgData name="Fabian Torres" userId="30ea805ab34b7735" providerId="LiveId" clId="{4F905C72-E830-4B39-902D-1063650333D8}" dt="2019-10-31T15:48:12.573" v="5948" actId="1076"/>
        <pc:sldMkLst>
          <pc:docMk/>
          <pc:sldMk cId="1748631174" sldId="314"/>
        </pc:sldMkLst>
        <pc:spChg chg="add mod">
          <ac:chgData name="Fabian Torres" userId="30ea805ab34b7735" providerId="LiveId" clId="{4F905C72-E830-4B39-902D-1063650333D8}" dt="2019-10-31T15:20:05.546" v="5397" actId="5793"/>
          <ac:spMkLst>
            <pc:docMk/>
            <pc:sldMk cId="1748631174" sldId="314"/>
            <ac:spMk id="2" creationId="{7F1A4A8F-46B4-4A81-BF8A-14B9B7E2BC67}"/>
          </ac:spMkLst>
        </pc:spChg>
        <pc:spChg chg="add">
          <ac:chgData name="Fabian Torres" userId="30ea805ab34b7735" providerId="LiveId" clId="{4F905C72-E830-4B39-902D-1063650333D8}" dt="2019-10-31T15:19:54.209" v="5373"/>
          <ac:spMkLst>
            <pc:docMk/>
            <pc:sldMk cId="1748631174" sldId="314"/>
            <ac:spMk id="3" creationId="{37D8FBBD-3411-42BE-93D5-6F946B334F81}"/>
          </ac:spMkLst>
        </pc:spChg>
        <pc:spChg chg="add">
          <ac:chgData name="Fabian Torres" userId="30ea805ab34b7735" providerId="LiveId" clId="{4F905C72-E830-4B39-902D-1063650333D8}" dt="2019-10-31T15:19:54.209" v="5373"/>
          <ac:spMkLst>
            <pc:docMk/>
            <pc:sldMk cId="1748631174" sldId="314"/>
            <ac:spMk id="4" creationId="{184084AF-6E12-4276-8CA0-A5847A365D1C}"/>
          </ac:spMkLst>
        </pc:spChg>
        <pc:spChg chg="add mod">
          <ac:chgData name="Fabian Torres" userId="30ea805ab34b7735" providerId="LiveId" clId="{4F905C72-E830-4B39-902D-1063650333D8}" dt="2019-10-31T15:34:31.050" v="5696" actId="1038"/>
          <ac:spMkLst>
            <pc:docMk/>
            <pc:sldMk cId="1748631174" sldId="314"/>
            <ac:spMk id="5" creationId="{40774E6E-EB87-4D6D-8903-D143BD0632A7}"/>
          </ac:spMkLst>
        </pc:spChg>
        <pc:spChg chg="add mod">
          <ac:chgData name="Fabian Torres" userId="30ea805ab34b7735" providerId="LiveId" clId="{4F905C72-E830-4B39-902D-1063650333D8}" dt="2019-10-31T15:34:46.294" v="5722" actId="1037"/>
          <ac:spMkLst>
            <pc:docMk/>
            <pc:sldMk cId="1748631174" sldId="314"/>
            <ac:spMk id="7" creationId="{A9310CB4-93DE-4323-943C-C63782F4AEEF}"/>
          </ac:spMkLst>
        </pc:spChg>
        <pc:spChg chg="add mod">
          <ac:chgData name="Fabian Torres" userId="30ea805ab34b7735" providerId="LiveId" clId="{4F905C72-E830-4B39-902D-1063650333D8}" dt="2019-10-31T15:48:05.741" v="5946" actId="1076"/>
          <ac:spMkLst>
            <pc:docMk/>
            <pc:sldMk cId="1748631174" sldId="314"/>
            <ac:spMk id="8" creationId="{141EFF4E-2AC1-4652-BBED-41E26135CBAF}"/>
          </ac:spMkLst>
        </pc:spChg>
        <pc:spChg chg="add mod">
          <ac:chgData name="Fabian Torres" userId="30ea805ab34b7735" providerId="LiveId" clId="{4F905C72-E830-4B39-902D-1063650333D8}" dt="2019-10-31T15:47:55.372" v="5944" actId="1076"/>
          <ac:spMkLst>
            <pc:docMk/>
            <pc:sldMk cId="1748631174" sldId="314"/>
            <ac:spMk id="10" creationId="{4E3A5CD8-A2B7-4CC3-9538-7B099AD1026A}"/>
          </ac:spMkLst>
        </pc:spChg>
        <pc:picChg chg="add mod">
          <ac:chgData name="Fabian Torres" userId="30ea805ab34b7735" providerId="LiveId" clId="{4F905C72-E830-4B39-902D-1063650333D8}" dt="2019-10-31T15:47:59.029" v="5945" actId="1076"/>
          <ac:picMkLst>
            <pc:docMk/>
            <pc:sldMk cId="1748631174" sldId="314"/>
            <ac:picMk id="6" creationId="{5DB03BC3-5CD0-4005-84F0-8D7AF2950D9C}"/>
          </ac:picMkLst>
        </pc:picChg>
        <pc:picChg chg="add mod modCrop">
          <ac:chgData name="Fabian Torres" userId="30ea805ab34b7735" providerId="LiveId" clId="{4F905C72-E830-4B39-902D-1063650333D8}" dt="2019-10-31T15:48:07.506" v="5947" actId="1076"/>
          <ac:picMkLst>
            <pc:docMk/>
            <pc:sldMk cId="1748631174" sldId="314"/>
            <ac:picMk id="9" creationId="{1657C4BF-3AD2-4A70-B99F-89796F4DAF3A}"/>
          </ac:picMkLst>
        </pc:picChg>
        <pc:picChg chg="add mod">
          <ac:chgData name="Fabian Torres" userId="30ea805ab34b7735" providerId="LiveId" clId="{4F905C72-E830-4B39-902D-1063650333D8}" dt="2019-10-31T15:47:55.372" v="5944" actId="1076"/>
          <ac:picMkLst>
            <pc:docMk/>
            <pc:sldMk cId="1748631174" sldId="314"/>
            <ac:picMk id="11" creationId="{33A753EF-8539-4D47-B20D-EC68122E7BA1}"/>
          </ac:picMkLst>
        </pc:picChg>
        <pc:picChg chg="add mod">
          <ac:chgData name="Fabian Torres" userId="30ea805ab34b7735" providerId="LiveId" clId="{4F905C72-E830-4B39-902D-1063650333D8}" dt="2019-10-31T15:48:12.573" v="5948" actId="1076"/>
          <ac:picMkLst>
            <pc:docMk/>
            <pc:sldMk cId="1748631174" sldId="314"/>
            <ac:picMk id="11266" creationId="{E3C40552-17FF-4C99-94AD-5F36368998CA}"/>
          </ac:picMkLst>
        </pc:picChg>
      </pc:sldChg>
      <pc:sldChg chg="addSp delSp modSp add">
        <pc:chgData name="Fabian Torres" userId="30ea805ab34b7735" providerId="LiveId" clId="{4F905C72-E830-4B39-902D-1063650333D8}" dt="2019-10-31T15:55:00.062" v="6077" actId="1076"/>
        <pc:sldMkLst>
          <pc:docMk/>
          <pc:sldMk cId="909990833" sldId="315"/>
        </pc:sldMkLst>
        <pc:spChg chg="add mod">
          <ac:chgData name="Fabian Torres" userId="30ea805ab34b7735" providerId="LiveId" clId="{4F905C72-E830-4B39-902D-1063650333D8}" dt="2019-10-31T15:53:07.842" v="6066" actId="1076"/>
          <ac:spMkLst>
            <pc:docMk/>
            <pc:sldMk cId="909990833" sldId="315"/>
            <ac:spMk id="2" creationId="{548778ED-FAC5-484F-9D48-2EE1FC7F8EF3}"/>
          </ac:spMkLst>
        </pc:spChg>
        <pc:spChg chg="add">
          <ac:chgData name="Fabian Torres" userId="30ea805ab34b7735" providerId="LiveId" clId="{4F905C72-E830-4B39-902D-1063650333D8}" dt="2019-10-31T15:48:25.379" v="5950"/>
          <ac:spMkLst>
            <pc:docMk/>
            <pc:sldMk cId="909990833" sldId="315"/>
            <ac:spMk id="3" creationId="{0038F087-E76D-4C61-A2EC-192B16F2A18E}"/>
          </ac:spMkLst>
        </pc:spChg>
        <pc:spChg chg="add del mod">
          <ac:chgData name="Fabian Torres" userId="30ea805ab34b7735" providerId="LiveId" clId="{4F905C72-E830-4B39-902D-1063650333D8}" dt="2019-10-31T15:48:31.155" v="5952" actId="767"/>
          <ac:spMkLst>
            <pc:docMk/>
            <pc:sldMk cId="909990833" sldId="315"/>
            <ac:spMk id="4" creationId="{DAB21A7C-4ACC-49F9-8E43-C469EF932301}"/>
          </ac:spMkLst>
        </pc:spChg>
        <pc:spChg chg="add mod">
          <ac:chgData name="Fabian Torres" userId="30ea805ab34b7735" providerId="LiveId" clId="{4F905C72-E830-4B39-902D-1063650333D8}" dt="2019-10-31T15:48:40.252" v="5969" actId="20577"/>
          <ac:spMkLst>
            <pc:docMk/>
            <pc:sldMk cId="909990833" sldId="315"/>
            <ac:spMk id="5" creationId="{BAEDAE1D-30EA-4A4E-BEB0-A00589836542}"/>
          </ac:spMkLst>
        </pc:spChg>
        <pc:spChg chg="add mod">
          <ac:chgData name="Fabian Torres" userId="30ea805ab34b7735" providerId="LiveId" clId="{4F905C72-E830-4B39-902D-1063650333D8}" dt="2019-10-31T15:52:15.876" v="6042" actId="1036"/>
          <ac:spMkLst>
            <pc:docMk/>
            <pc:sldMk cId="909990833" sldId="315"/>
            <ac:spMk id="9" creationId="{25508FD8-E0A8-46D8-8FD5-02EF48975055}"/>
          </ac:spMkLst>
        </pc:spChg>
        <pc:spChg chg="add mod">
          <ac:chgData name="Fabian Torres" userId="30ea805ab34b7735" providerId="LiveId" clId="{4F905C72-E830-4B39-902D-1063650333D8}" dt="2019-10-31T15:53:33.258" v="6069" actId="1076"/>
          <ac:spMkLst>
            <pc:docMk/>
            <pc:sldMk cId="909990833" sldId="315"/>
            <ac:spMk id="12" creationId="{33354653-D8E7-4A28-9B9C-8B464EBE51B6}"/>
          </ac:spMkLst>
        </pc:spChg>
        <pc:spChg chg="add del mod">
          <ac:chgData name="Fabian Torres" userId="30ea805ab34b7735" providerId="LiveId" clId="{4F905C72-E830-4B39-902D-1063650333D8}" dt="2019-10-31T15:54:45.062" v="6071" actId="478"/>
          <ac:spMkLst>
            <pc:docMk/>
            <pc:sldMk cId="909990833" sldId="315"/>
            <ac:spMk id="13" creationId="{84C8B216-A7B9-46F9-B78A-4E4FFC37EB62}"/>
          </ac:spMkLst>
        </pc:spChg>
        <pc:picChg chg="add mod">
          <ac:chgData name="Fabian Torres" userId="30ea805ab34b7735" providerId="LiveId" clId="{4F905C72-E830-4B39-902D-1063650333D8}" dt="2019-10-31T15:53:28.605" v="6068" actId="1076"/>
          <ac:picMkLst>
            <pc:docMk/>
            <pc:sldMk cId="909990833" sldId="315"/>
            <ac:picMk id="6" creationId="{2DCB3BA9-8BC0-4A2D-A1F6-18C7616C32D3}"/>
          </ac:picMkLst>
        </pc:picChg>
        <pc:picChg chg="add mod">
          <ac:chgData name="Fabian Torres" userId="30ea805ab34b7735" providerId="LiveId" clId="{4F905C72-E830-4B39-902D-1063650333D8}" dt="2019-10-31T15:52:15.876" v="6042" actId="1036"/>
          <ac:picMkLst>
            <pc:docMk/>
            <pc:sldMk cId="909990833" sldId="315"/>
            <ac:picMk id="7" creationId="{D8966551-DB49-4A64-BB9A-E24EFC27124E}"/>
          </ac:picMkLst>
        </pc:picChg>
        <pc:picChg chg="add mod">
          <ac:chgData name="Fabian Torres" userId="30ea805ab34b7735" providerId="LiveId" clId="{4F905C72-E830-4B39-902D-1063650333D8}" dt="2019-10-31T15:52:15.876" v="6042" actId="1036"/>
          <ac:picMkLst>
            <pc:docMk/>
            <pc:sldMk cId="909990833" sldId="315"/>
            <ac:picMk id="8" creationId="{18EA853E-6755-4040-8461-4D53A866D08D}"/>
          </ac:picMkLst>
        </pc:picChg>
        <pc:picChg chg="add mod">
          <ac:chgData name="Fabian Torres" userId="30ea805ab34b7735" providerId="LiveId" clId="{4F905C72-E830-4B39-902D-1063650333D8}" dt="2019-10-31T15:53:33.258" v="6069" actId="1076"/>
          <ac:picMkLst>
            <pc:docMk/>
            <pc:sldMk cId="909990833" sldId="315"/>
            <ac:picMk id="10" creationId="{BF7D5F47-9B51-4816-889C-4EB02EC591E6}"/>
          </ac:picMkLst>
        </pc:picChg>
        <pc:picChg chg="add mod modCrop">
          <ac:chgData name="Fabian Torres" userId="30ea805ab34b7735" providerId="LiveId" clId="{4F905C72-E830-4B39-902D-1063650333D8}" dt="2019-10-31T15:53:33.258" v="6069" actId="1076"/>
          <ac:picMkLst>
            <pc:docMk/>
            <pc:sldMk cId="909990833" sldId="315"/>
            <ac:picMk id="11" creationId="{A779CA8B-BA88-4699-A99A-76D913A2F3A2}"/>
          </ac:picMkLst>
        </pc:picChg>
        <pc:picChg chg="add mod">
          <ac:chgData name="Fabian Torres" userId="30ea805ab34b7735" providerId="LiveId" clId="{4F905C72-E830-4B39-902D-1063650333D8}" dt="2019-10-31T15:55:00.062" v="6077" actId="1076"/>
          <ac:picMkLst>
            <pc:docMk/>
            <pc:sldMk cId="909990833" sldId="315"/>
            <ac:picMk id="14" creationId="{77A5161E-A492-4EF0-B013-AA87C187BFDB}"/>
          </ac:picMkLst>
        </pc:picChg>
      </pc:sldChg>
      <pc:sldChg chg="addSp delSp modSp add">
        <pc:chgData name="Fabian Torres" userId="30ea805ab34b7735" providerId="LiveId" clId="{4F905C72-E830-4B39-902D-1063650333D8}" dt="2019-10-31T16:02:24.484" v="6470" actId="1036"/>
        <pc:sldMkLst>
          <pc:docMk/>
          <pc:sldMk cId="3695093442" sldId="316"/>
        </pc:sldMkLst>
        <pc:spChg chg="add">
          <ac:chgData name="Fabian Torres" userId="30ea805ab34b7735" providerId="LiveId" clId="{4F905C72-E830-4B39-902D-1063650333D8}" dt="2019-10-31T15:55:11.696" v="6079"/>
          <ac:spMkLst>
            <pc:docMk/>
            <pc:sldMk cId="3695093442" sldId="316"/>
            <ac:spMk id="2" creationId="{077B7A1E-DCDF-4CE0-9209-161E21D4E24A}"/>
          </ac:spMkLst>
        </pc:spChg>
        <pc:spChg chg="add">
          <ac:chgData name="Fabian Torres" userId="30ea805ab34b7735" providerId="LiveId" clId="{4F905C72-E830-4B39-902D-1063650333D8}" dt="2019-10-31T15:55:11.696" v="6079"/>
          <ac:spMkLst>
            <pc:docMk/>
            <pc:sldMk cId="3695093442" sldId="316"/>
            <ac:spMk id="3" creationId="{F468330D-1E1D-4B63-9525-3994469829E3}"/>
          </ac:spMkLst>
        </pc:spChg>
        <pc:spChg chg="add mod">
          <ac:chgData name="Fabian Torres" userId="30ea805ab34b7735" providerId="LiveId" clId="{4F905C72-E830-4B39-902D-1063650333D8}" dt="2019-10-31T15:55:36.644" v="6105" actId="404"/>
          <ac:spMkLst>
            <pc:docMk/>
            <pc:sldMk cId="3695093442" sldId="316"/>
            <ac:spMk id="4" creationId="{166C7513-F146-47A6-BF34-3714E2333DD4}"/>
          </ac:spMkLst>
        </pc:spChg>
        <pc:spChg chg="add del">
          <ac:chgData name="Fabian Torres" userId="30ea805ab34b7735" providerId="LiveId" clId="{4F905C72-E830-4B39-902D-1063650333D8}" dt="2019-10-31T15:55:29.523" v="6101" actId="478"/>
          <ac:spMkLst>
            <pc:docMk/>
            <pc:sldMk cId="3695093442" sldId="316"/>
            <ac:spMk id="5" creationId="{0C86B080-2783-472B-9848-FDC5B3CD96DC}"/>
          </ac:spMkLst>
        </pc:spChg>
        <pc:spChg chg="add mod">
          <ac:chgData name="Fabian Torres" userId="30ea805ab34b7735" providerId="LiveId" clId="{4F905C72-E830-4B39-902D-1063650333D8}" dt="2019-10-31T15:59:44.457" v="6310" actId="14100"/>
          <ac:spMkLst>
            <pc:docMk/>
            <pc:sldMk cId="3695093442" sldId="316"/>
            <ac:spMk id="6" creationId="{2C585BEA-B008-497D-92EB-8D85B0BB0F2E}"/>
          </ac:spMkLst>
        </pc:spChg>
        <pc:spChg chg="add mod">
          <ac:chgData name="Fabian Torres" userId="30ea805ab34b7735" providerId="LiveId" clId="{4F905C72-E830-4B39-902D-1063650333D8}" dt="2019-10-31T16:02:24.484" v="6470" actId="1036"/>
          <ac:spMkLst>
            <pc:docMk/>
            <pc:sldMk cId="3695093442" sldId="316"/>
            <ac:spMk id="7" creationId="{D20C787C-0C98-4022-B859-E5BEE329CAAC}"/>
          </ac:spMkLst>
        </pc:spChg>
        <pc:spChg chg="add mod">
          <ac:chgData name="Fabian Torres" userId="30ea805ab34b7735" providerId="LiveId" clId="{4F905C72-E830-4B39-902D-1063650333D8}" dt="2019-10-31T16:02:01.072" v="6457" actId="1076"/>
          <ac:spMkLst>
            <pc:docMk/>
            <pc:sldMk cId="3695093442" sldId="316"/>
            <ac:spMk id="8" creationId="{2E5986A4-C9EB-4BAF-A34D-B02A4DF3217B}"/>
          </ac:spMkLst>
        </pc:spChg>
        <pc:picChg chg="add mod">
          <ac:chgData name="Fabian Torres" userId="30ea805ab34b7735" providerId="LiveId" clId="{4F905C72-E830-4B39-902D-1063650333D8}" dt="2019-10-31T16:02:24.484" v="6470" actId="1036"/>
          <ac:picMkLst>
            <pc:docMk/>
            <pc:sldMk cId="3695093442" sldId="316"/>
            <ac:picMk id="12290" creationId="{B3D51CF3-1EA6-45E8-BED6-634524FFE6EF}"/>
          </ac:picMkLst>
        </pc:picChg>
        <pc:picChg chg="add mod">
          <ac:chgData name="Fabian Torres" userId="30ea805ab34b7735" providerId="LiveId" clId="{4F905C72-E830-4B39-902D-1063650333D8}" dt="2019-10-31T16:02:24.484" v="6470" actId="1036"/>
          <ac:picMkLst>
            <pc:docMk/>
            <pc:sldMk cId="3695093442" sldId="316"/>
            <ac:picMk id="12292" creationId="{1373195A-9A23-4C46-98A5-8FCA742F3045}"/>
          </ac:picMkLst>
        </pc:picChg>
        <pc:picChg chg="add del mod">
          <ac:chgData name="Fabian Torres" userId="30ea805ab34b7735" providerId="LiveId" clId="{4F905C72-E830-4B39-902D-1063650333D8}" dt="2019-10-31T15:58:10.757" v="6181" actId="478"/>
          <ac:picMkLst>
            <pc:docMk/>
            <pc:sldMk cId="3695093442" sldId="316"/>
            <ac:picMk id="12294" creationId="{C577CCA1-E9EF-439F-A58D-0EB33B7F7032}"/>
          </ac:picMkLst>
        </pc:picChg>
        <pc:picChg chg="add del mod">
          <ac:chgData name="Fabian Torres" userId="30ea805ab34b7735" providerId="LiveId" clId="{4F905C72-E830-4B39-902D-1063650333D8}" dt="2019-10-31T15:58:10.757" v="6181" actId="478"/>
          <ac:picMkLst>
            <pc:docMk/>
            <pc:sldMk cId="3695093442" sldId="316"/>
            <ac:picMk id="12296" creationId="{CF9C1EAF-466A-41F3-97BB-CB84E54F8D63}"/>
          </ac:picMkLst>
        </pc:picChg>
        <pc:picChg chg="add mod">
          <ac:chgData name="Fabian Torres" userId="30ea805ab34b7735" providerId="LiveId" clId="{4F905C72-E830-4B39-902D-1063650333D8}" dt="2019-10-31T16:01:40.194" v="6453" actId="1076"/>
          <ac:picMkLst>
            <pc:docMk/>
            <pc:sldMk cId="3695093442" sldId="316"/>
            <ac:picMk id="12298" creationId="{8E5A589B-CAE2-42D0-B8F9-946E93FA4894}"/>
          </ac:picMkLst>
        </pc:picChg>
        <pc:picChg chg="add mod">
          <ac:chgData name="Fabian Torres" userId="30ea805ab34b7735" providerId="LiveId" clId="{4F905C72-E830-4B39-902D-1063650333D8}" dt="2019-10-31T16:02:24.484" v="6470" actId="1036"/>
          <ac:picMkLst>
            <pc:docMk/>
            <pc:sldMk cId="3695093442" sldId="316"/>
            <ac:picMk id="12300" creationId="{C2529457-14D9-48C4-94B9-29E07613C0B7}"/>
          </ac:picMkLst>
        </pc:picChg>
        <pc:picChg chg="add mod">
          <ac:chgData name="Fabian Torres" userId="30ea805ab34b7735" providerId="LiveId" clId="{4F905C72-E830-4B39-902D-1063650333D8}" dt="2019-10-31T16:02:18.906" v="6461" actId="14100"/>
          <ac:picMkLst>
            <pc:docMk/>
            <pc:sldMk cId="3695093442" sldId="316"/>
            <ac:picMk id="12302" creationId="{3D67F9C2-3C9D-4FCD-8229-9AA7BA7401A4}"/>
          </ac:picMkLst>
        </pc:picChg>
      </pc:sldChg>
      <pc:sldMasterChg chg="delSldLayout">
        <pc:chgData name="Fabian Torres" userId="30ea805ab34b7735" providerId="LiveId" clId="{4F905C72-E830-4B39-902D-1063650333D8}" dt="2019-10-30T20:51:28.580" v="2" actId="47"/>
        <pc:sldMasterMkLst>
          <pc:docMk/>
          <pc:sldMasterMk cId="0" sldId="2147483648"/>
        </pc:sldMasterMkLst>
        <pc:sldLayoutChg chg="del">
          <pc:chgData name="Fabian Torres" userId="30ea805ab34b7735" providerId="LiveId" clId="{4F905C72-E830-4B39-902D-1063650333D8}" dt="2019-10-30T20:51:28.580" v="2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lgoritmo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Taxonom%C3%ADa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f7e98fa45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f7e98fa45_0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f7e98fa45_0_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555b6147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555b6147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555b6147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668330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668330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65668330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f7e98fa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f7e98fa4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f7e98fa4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7e98fa4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7e98fa4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6f7e98fa4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7e98fa4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7e98fa4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6f7e98fa45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54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7e98fa45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7e98fa45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6f7e98fa45_0_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7e98fa45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7e98fa45_0_7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6f7e98fa45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7e98fa45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7e98fa45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f7e98fa45_0_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55b614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55b614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Los diferentes </a:t>
            </a:r>
            <a:r>
              <a:rPr lang="es-MX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algoritmos</a:t>
            </a: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Aprendizaje Automático se agrupan en una </a:t>
            </a:r>
            <a:r>
              <a:rPr lang="es-MX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taxonomía</a:t>
            </a: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función de la salida de los mismos. </a:t>
            </a:r>
            <a:endParaRPr/>
          </a:p>
        </p:txBody>
      </p:sp>
      <p:sp>
        <p:nvSpPr>
          <p:cNvPr id="192" name="Google Shape;192;g6555b614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5668330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5668330c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5668330c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4DC4B-2DC7-4E70-8877-01218A874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B4331E-0706-45D9-BEFD-4E839789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FC19A-29D4-45F8-8773-F86956F1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A4E7-BFCD-418D-9830-1BBDB593EEA9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71AB-44C4-4E6C-A098-2C488078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D31BAB-8314-42B1-8D58-EB4C7D26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4450-49DB-4DDD-9C1B-35C213B3DF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54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E7F07-38A2-48B8-BE73-F28CCC7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358366-C854-4268-8688-59F84EA78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F2CE9C-54A9-433D-B8EC-F5F6E906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361678-FEAD-4280-8961-2D5A5D32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82A437-2849-415D-9A7B-D6C6001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556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33847-1D95-4DAE-A30F-316206419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468D8-CB77-470D-BAE0-E321C24E2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15D46-8CA2-44C4-ABAB-0F809B5C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583C8F-A850-4866-9E5A-9380C747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BE816-A702-487F-9A0E-DAFF1FAE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60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3E956-6965-49F3-8FC2-3196FE7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6B467-F199-41AB-9C3E-F9914ECB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1566E2-EEB2-44EF-9DA6-B29475D2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969958-E552-480E-B860-CBF4FBA3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B4013-019E-4B5F-9C18-2689F0F1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290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3F3C3-FCD3-41DF-82B5-BC9426E4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E8F7E6-D68A-42CB-BBE8-5F59C4EC5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E5D86B-0714-439A-9D38-E1B1A077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87D0A2-278F-4BD0-BCE8-30CCBE7D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308B53-326A-4CAD-9A39-607D2D67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26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74F65-1EC7-47A2-9F5B-299853F2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4EE0A-ECC5-4606-A9EE-3FDA788EC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2F157E-B69F-4E6B-B757-9E1965613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BF8A5C-9B42-47D1-8F78-1606EB94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C7C258-D475-40E9-A824-8FB6FEEC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FDC488-09A0-4515-82CA-74224E4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223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C5444-B7E2-45BE-B10E-83990223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63FDF1-C366-4DB3-970E-36EF40C7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F2548A-D2F6-4E06-BE21-B545E60EE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E7E33C-575A-412E-A954-C5EE20BED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2469E1-C83B-4CEB-B0B1-476113D2B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CC9C55E-4914-4843-BA74-CDBD215B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7787CE-4808-4F66-AF03-0F7B458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679762-D4AE-4433-84FC-C99DE222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476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5E983-EEFD-4417-815E-7993C46D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BE1860-EDB3-41F2-A5BB-887CE1F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698139-2B4F-4F67-99D4-AD190F9C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588CDD-7863-4050-9E18-C5CD598B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870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6D021F-8635-4B4E-BA9C-62DC4B7E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3698A9-7FBD-491C-B45A-28FDE99C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0602CC-B1DA-41D7-B115-3CC70A96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9508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FD441-AF65-4A1B-98EC-83853266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36CAC3-679F-4F76-BF93-E988D09C9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9C531C-0670-46EE-9CD1-4D175C8AD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6F08C6-1CE7-44FA-94F9-5D6AFFF0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E27268-28A6-4D66-989E-A6E1E683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ECAD3C-B947-4AC7-B1D1-B53B0E4A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928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554C-597C-4431-AB97-AFD20CA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9865902-0479-44F7-AF66-690347F44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07A184-A4B4-469E-A9DE-2BDA1ACA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ECF7E0-1658-4F74-A228-426CB28C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42ED96-F145-4352-9406-A3F89691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3F0BB6-DC7F-4FAC-A6E0-92C8ACDD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86669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F56A8C-5C2A-4485-86F2-A9B90465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518FE-D308-4A91-9135-FE298604C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92F42-C0E9-4889-8357-3FA4147CB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C9747F-1135-4A76-9E51-DB5016819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E79862-CBB3-430B-9CAD-6C1086F43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59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towardsdatascience.com/having-an-imbalanced-dataset-here-is-how-you-can-solve-it-1640568947e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lg3gGewQ5U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ncavazquez/DAMA_EHR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python-machine-learning-tutorial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1002441"/>
            <a:ext cx="121920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Machine y Deep </a:t>
            </a:r>
            <a:r>
              <a:rPr lang="es-MX" b="1" dirty="0" err="1">
                <a:solidFill>
                  <a:schemeClr val="bg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Learning</a:t>
            </a:r>
            <a: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en Salud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232770" y="2954577"/>
            <a:ext cx="5365597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chemeClr val="bg1"/>
                </a:solidFill>
              </a:rPr>
              <a:t>Dr. Fabián Torres Robles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chemeClr val="bg1"/>
                </a:solidFill>
              </a:rPr>
              <a:t>M. En C. Blanca Hilda Vázquez Gómez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chemeClr val="bg1"/>
                </a:solidFill>
              </a:rPr>
              <a:t>Noviembre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#damaweek2019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A717A02-93D2-4A1F-B0E4-C4F82DC4CCC9}"/>
              </a:ext>
            </a:extLst>
          </p:cNvPr>
          <p:cNvSpPr/>
          <p:nvPr/>
        </p:nvSpPr>
        <p:spPr>
          <a:xfrm>
            <a:off x="7143750" y="0"/>
            <a:ext cx="5048250" cy="31623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Google Shape;238;g6f7e98fa45_0_725"/>
          <p:cNvSpPr txBox="1">
            <a:spLocks noGrp="1"/>
          </p:cNvSpPr>
          <p:nvPr>
            <p:ph type="title" idx="4294967295"/>
          </p:nvPr>
        </p:nvSpPr>
        <p:spPr>
          <a:xfrm>
            <a:off x="7492541" y="1237653"/>
            <a:ext cx="4536060" cy="686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chemeClr val="bg1"/>
                </a:solidFill>
              </a:rPr>
              <a:t>¿Por qué desarrollar  modelos predictivos en el área clínica?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235" name="Google Shape;235;g6f7e98fa45_0_7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1437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6f7e98fa45_0_725"/>
          <p:cNvSpPr/>
          <p:nvPr/>
        </p:nvSpPr>
        <p:spPr>
          <a:xfrm>
            <a:off x="-72075" y="3167400"/>
            <a:ext cx="728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lang="es-MX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https://southwesthealthcollaborative.org/workgroups/emergency-department-utilization/</a:t>
            </a: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7BE19F-1795-4F90-8A0A-F4A6DEECB0B1}"/>
              </a:ext>
            </a:extLst>
          </p:cNvPr>
          <p:cNvSpPr/>
          <p:nvPr/>
        </p:nvSpPr>
        <p:spPr>
          <a:xfrm>
            <a:off x="580218" y="4184508"/>
            <a:ext cx="33542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Recursos limitados en áreas clínicas </a:t>
            </a:r>
            <a:endParaRPr lang="es-MX" sz="28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7D9B0B-F3D7-43FD-9EDF-9CC6B86A6790}"/>
              </a:ext>
            </a:extLst>
          </p:cNvPr>
          <p:cNvSpPr/>
          <p:nvPr/>
        </p:nvSpPr>
        <p:spPr>
          <a:xfrm>
            <a:off x="4633772" y="4399953"/>
            <a:ext cx="2924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Decisiones críticas </a:t>
            </a:r>
            <a:endParaRPr lang="es-MX" sz="2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2E00D6-064F-457E-B8B3-258A5857BD9D}"/>
              </a:ext>
            </a:extLst>
          </p:cNvPr>
          <p:cNvSpPr/>
          <p:nvPr/>
        </p:nvSpPr>
        <p:spPr>
          <a:xfrm>
            <a:off x="8261025" y="4421497"/>
            <a:ext cx="31165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Cada minuto cuenta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0D63FA-9F18-4228-BBA6-0442658313E0}"/>
              </a:ext>
            </a:extLst>
          </p:cNvPr>
          <p:cNvSpPr txBox="1"/>
          <p:nvPr/>
        </p:nvSpPr>
        <p:spPr>
          <a:xfrm>
            <a:off x="454748" y="5712643"/>
            <a:ext cx="359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Poco personal capacitado disponible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B288E3-FF10-4770-A938-39480D228304}"/>
              </a:ext>
            </a:extLst>
          </p:cNvPr>
          <p:cNvSpPr txBox="1"/>
          <p:nvPr/>
        </p:nvSpPr>
        <p:spPr>
          <a:xfrm>
            <a:off x="4691463" y="5570960"/>
            <a:ext cx="280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Exactitud y precisión en la toma de decisiones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9376FC-FF2C-440F-B56D-CF55C53406FA}"/>
              </a:ext>
            </a:extLst>
          </p:cNvPr>
          <p:cNvSpPr txBox="1"/>
          <p:nvPr/>
        </p:nvSpPr>
        <p:spPr>
          <a:xfrm>
            <a:off x="9269441" y="5712643"/>
            <a:ext cx="10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Velocidad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EE912-0351-4004-B773-055CF572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26989"/>
            <a:ext cx="7772400" cy="1470025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Aplicaciones</a:t>
            </a: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1942298" y="2209801"/>
            <a:ext cx="8305800" cy="363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Análisis de datos para la predicción de mortalidad hospitalaria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Segmentación de tumores en imágenes de ultrasonido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6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7243-70CB-4B72-9D5E-459A82ACA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894" y="-9066"/>
            <a:ext cx="9144000" cy="1021285"/>
          </a:xfrm>
        </p:spPr>
        <p:txBody>
          <a:bodyPr>
            <a:normAutofit/>
          </a:bodyPr>
          <a:lstStyle/>
          <a:p>
            <a:r>
              <a:rPr lang="es-MX" sz="4000" dirty="0"/>
              <a:t>Herramientas de programación</a:t>
            </a:r>
          </a:p>
        </p:txBody>
      </p:sp>
      <p:pic>
        <p:nvPicPr>
          <p:cNvPr id="3074" name="Picture 2" descr="Resultado de imagen para python">
            <a:extLst>
              <a:ext uri="{FF2B5EF4-FFF2-40B4-BE49-F238E27FC236}">
                <a16:creationId xmlns:a16="http://schemas.microsoft.com/office/drawing/2014/main" id="{433D2D15-5096-43AD-9FFA-5045D1B3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3" y="1524735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559BE2-7B4F-4B07-9853-FAEE42CF60B2}"/>
              </a:ext>
            </a:extLst>
          </p:cNvPr>
          <p:cNvSpPr txBox="1"/>
          <p:nvPr/>
        </p:nvSpPr>
        <p:spPr>
          <a:xfrm>
            <a:off x="2509736" y="1524735"/>
            <a:ext cx="8365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Python</a:t>
            </a:r>
          </a:p>
          <a:p>
            <a:endParaRPr lang="es-MX" sz="2000" dirty="0"/>
          </a:p>
          <a:p>
            <a:r>
              <a:rPr lang="es-MX" sz="2000" dirty="0"/>
              <a:t>Los proyectos de IA difieren de proyectos tradicionales de software. La implementación de estos métodos requiere el uso de un programa estable, flexible y que disponga de herramientas útiles.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45B922-8823-4C8E-946B-E4C1EBF1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2805"/>
            <a:ext cx="8458661" cy="2819554"/>
          </a:xfrm>
          <a:prstGeom prst="rect">
            <a:avLst/>
          </a:prstGeom>
        </p:spPr>
      </p:pic>
      <p:sp>
        <p:nvSpPr>
          <p:cNvPr id="7" name="6 Rectángulo">
            <a:extLst>
              <a:ext uri="{FF2B5EF4-FFF2-40B4-BE49-F238E27FC236}">
                <a16:creationId xmlns:a16="http://schemas.microsoft.com/office/drawing/2014/main" id="{05D61469-F5D2-4F61-AB89-B2BF6C26AA71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>
            <a:extLst>
              <a:ext uri="{FF2B5EF4-FFF2-40B4-BE49-F238E27FC236}">
                <a16:creationId xmlns:a16="http://schemas.microsoft.com/office/drawing/2014/main" id="{E9B448DF-DD01-4851-88C6-F105C8382550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para anaconda python">
            <a:extLst>
              <a:ext uri="{FF2B5EF4-FFF2-40B4-BE49-F238E27FC236}">
                <a16:creationId xmlns:a16="http://schemas.microsoft.com/office/drawing/2014/main" id="{F6831F59-533E-4B46-83AD-46207428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55" y="3429000"/>
            <a:ext cx="2733675" cy="13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jupyter">
            <a:extLst>
              <a:ext uri="{FF2B5EF4-FFF2-40B4-BE49-F238E27FC236}">
                <a16:creationId xmlns:a16="http://schemas.microsoft.com/office/drawing/2014/main" id="{1C264928-E32E-4FDC-A189-F845DD88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751" y="5189337"/>
            <a:ext cx="1210284" cy="14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EE912-0351-4004-B773-055CF572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98" y="27924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</a:rPr>
              <a:t>Introducción a la programación con Python</a:t>
            </a: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1942298" y="2486666"/>
            <a:ext cx="8305800" cy="363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Instalación de software y librerías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Programación básica con Python utilizando </a:t>
            </a:r>
            <a:r>
              <a:rPr lang="es-ES" sz="36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4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2A927-2570-48A1-9674-A3931BECC567}"/>
              </a:ext>
            </a:extLst>
          </p:cNvPr>
          <p:cNvSpPr txBox="1">
            <a:spLocks/>
          </p:cNvSpPr>
          <p:nvPr/>
        </p:nvSpPr>
        <p:spPr>
          <a:xfrm>
            <a:off x="2325218" y="403757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Introducción a Machine </a:t>
            </a:r>
            <a:r>
              <a:rPr lang="es-MX" sz="4000" dirty="0" err="1"/>
              <a:t>Learning</a:t>
            </a:r>
            <a:endParaRPr lang="es-MX" sz="4000" dirty="0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12802A3E-DDA7-4A5A-957C-7078FFB890CA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2980C1C5-967A-461B-9F0A-DC6F8FF7CD7E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181;g6f7e98fa45_0_93">
            <a:extLst>
              <a:ext uri="{FF2B5EF4-FFF2-40B4-BE49-F238E27FC236}">
                <a16:creationId xmlns:a16="http://schemas.microsoft.com/office/drawing/2014/main" id="{64D2716F-BB2B-4B9A-9E33-5C5A4E6451F0}"/>
              </a:ext>
            </a:extLst>
          </p:cNvPr>
          <p:cNvSpPr/>
          <p:nvPr/>
        </p:nvSpPr>
        <p:spPr>
          <a:xfrm>
            <a:off x="7130350" y="2085069"/>
            <a:ext cx="3693600" cy="3628800"/>
          </a:xfrm>
          <a:prstGeom prst="donut">
            <a:avLst>
              <a:gd name="adj" fmla="val 41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83;g6f7e98fa45_0_93">
            <a:extLst>
              <a:ext uri="{FF2B5EF4-FFF2-40B4-BE49-F238E27FC236}">
                <a16:creationId xmlns:a16="http://schemas.microsoft.com/office/drawing/2014/main" id="{ED1A5A42-2A8E-4466-B8E2-E9521752E24E}"/>
              </a:ext>
            </a:extLst>
          </p:cNvPr>
          <p:cNvSpPr/>
          <p:nvPr/>
        </p:nvSpPr>
        <p:spPr>
          <a:xfrm>
            <a:off x="9248500" y="2039394"/>
            <a:ext cx="17442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3B970"/>
              </a:gs>
              <a:gs pos="100000">
                <a:srgbClr val="A779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Obtención de datos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" name="Google Shape;184;g6f7e98fa45_0_93">
            <a:extLst>
              <a:ext uri="{FF2B5EF4-FFF2-40B4-BE49-F238E27FC236}">
                <a16:creationId xmlns:a16="http://schemas.microsoft.com/office/drawing/2014/main" id="{8C851BDB-AFBD-48F4-8656-613A125F94D5}"/>
              </a:ext>
            </a:extLst>
          </p:cNvPr>
          <p:cNvSpPr/>
          <p:nvPr/>
        </p:nvSpPr>
        <p:spPr>
          <a:xfrm>
            <a:off x="9495800" y="50952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14A4C"/>
              </a:gs>
              <a:gs pos="100000">
                <a:srgbClr val="61282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Pre-procesamiento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" name="Google Shape;185;g6f7e98fa45_0_93">
            <a:extLst>
              <a:ext uri="{FF2B5EF4-FFF2-40B4-BE49-F238E27FC236}">
                <a16:creationId xmlns:a16="http://schemas.microsoft.com/office/drawing/2014/main" id="{BB20E9F6-44F8-49B6-ABD0-61248BA4733D}"/>
              </a:ext>
            </a:extLst>
          </p:cNvPr>
          <p:cNvSpPr/>
          <p:nvPr/>
        </p:nvSpPr>
        <p:spPr>
          <a:xfrm>
            <a:off x="10273200" y="3386169"/>
            <a:ext cx="1918800" cy="618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AC56A"/>
              </a:gs>
              <a:gs pos="100000">
                <a:srgbClr val="63773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Análisis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" name="Google Shape;186;g6f7e98fa45_0_93">
            <a:extLst>
              <a:ext uri="{FF2B5EF4-FFF2-40B4-BE49-F238E27FC236}">
                <a16:creationId xmlns:a16="http://schemas.microsoft.com/office/drawing/2014/main" id="{2EEB1D8C-8D70-4DEC-A74D-4F684B147E85}"/>
              </a:ext>
            </a:extLst>
          </p:cNvPr>
          <p:cNvSpPr/>
          <p:nvPr/>
        </p:nvSpPr>
        <p:spPr>
          <a:xfrm>
            <a:off x="6833550" y="50952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00FF"/>
              </a:gs>
              <a:gs pos="100000">
                <a:srgbClr val="46464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Entrenamiento del modelo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" name="Google Shape;187;g6f7e98fa45_0_93">
            <a:extLst>
              <a:ext uri="{FF2B5EF4-FFF2-40B4-BE49-F238E27FC236}">
                <a16:creationId xmlns:a16="http://schemas.microsoft.com/office/drawing/2014/main" id="{D7391364-CD81-4E93-AFF0-A5D6088433DB}"/>
              </a:ext>
            </a:extLst>
          </p:cNvPr>
          <p:cNvSpPr/>
          <p:nvPr/>
        </p:nvSpPr>
        <p:spPr>
          <a:xfrm>
            <a:off x="5557300" y="33861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8B2E3"/>
              </a:gs>
              <a:gs pos="100000">
                <a:srgbClr val="6459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</a:rPr>
              <a:t>Evaluación del modelo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" name="Google Shape;188;g6f7e98fa45_0_93">
            <a:extLst>
              <a:ext uri="{FF2B5EF4-FFF2-40B4-BE49-F238E27FC236}">
                <a16:creationId xmlns:a16="http://schemas.microsoft.com/office/drawing/2014/main" id="{BA277BF3-5935-4E26-B61A-5BCD25964B24}"/>
              </a:ext>
            </a:extLst>
          </p:cNvPr>
          <p:cNvSpPr/>
          <p:nvPr/>
        </p:nvSpPr>
        <p:spPr>
          <a:xfrm>
            <a:off x="6692925" y="2039394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5BFC9"/>
              </a:gs>
              <a:gs pos="100000">
                <a:srgbClr val="457D8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</a:rPr>
              <a:t>Monitoreo y optimización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51C790C-97AF-4917-B63B-B693A3ED2F5E}"/>
              </a:ext>
            </a:extLst>
          </p:cNvPr>
          <p:cNvSpPr txBox="1"/>
          <p:nvPr/>
        </p:nvSpPr>
        <p:spPr>
          <a:xfrm>
            <a:off x="431907" y="2085069"/>
            <a:ext cx="4862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Datos: </a:t>
            </a:r>
            <a:r>
              <a:rPr lang="es-MX" dirty="0"/>
              <a:t>Entre más datos mejor</a:t>
            </a:r>
          </a:p>
          <a:p>
            <a:endParaRPr lang="es-MX" dirty="0"/>
          </a:p>
          <a:p>
            <a:r>
              <a:rPr lang="es-MX" b="1" dirty="0"/>
              <a:t>Modelo: </a:t>
            </a:r>
            <a:r>
              <a:rPr lang="es-MX" dirty="0"/>
              <a:t>El modelo más sencillo es un modelo lineal</a:t>
            </a:r>
          </a:p>
          <a:p>
            <a:endParaRPr lang="es-MX" dirty="0"/>
          </a:p>
          <a:p>
            <a:r>
              <a:rPr lang="es-MX" b="1" dirty="0"/>
              <a:t>Función objetivo: </a:t>
            </a:r>
            <a:r>
              <a:rPr lang="es-MX" dirty="0"/>
              <a:t>Función que estima que tan correctas son las predicciones del modelo.</a:t>
            </a:r>
          </a:p>
          <a:p>
            <a:endParaRPr lang="es-MX" dirty="0"/>
          </a:p>
          <a:p>
            <a:r>
              <a:rPr lang="es-MX" dirty="0"/>
              <a:t>Función de perdida || Función de recompensa</a:t>
            </a:r>
          </a:p>
          <a:p>
            <a:endParaRPr lang="es-MX" dirty="0"/>
          </a:p>
          <a:p>
            <a:r>
              <a:rPr lang="es-MX" b="1" dirty="0"/>
              <a:t>Algoritmo de optimización: </a:t>
            </a:r>
            <a:r>
              <a:rPr lang="es-MX" dirty="0"/>
              <a:t>Método para variar los parámetros del modelo y así optimizar la función objetivo.</a:t>
            </a:r>
            <a:endParaRPr lang="es-MX" b="1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0D64FF0-9814-45CC-A924-88F0B10F3E0D}"/>
              </a:ext>
            </a:extLst>
          </p:cNvPr>
          <p:cNvSpPr/>
          <p:nvPr/>
        </p:nvSpPr>
        <p:spPr>
          <a:xfrm>
            <a:off x="257138" y="2205953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D4BA49A-2348-4331-B90E-A17FFA290066}"/>
              </a:ext>
            </a:extLst>
          </p:cNvPr>
          <p:cNvSpPr/>
          <p:nvPr/>
        </p:nvSpPr>
        <p:spPr>
          <a:xfrm>
            <a:off x="258865" y="281299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5B30E73-C674-4435-BFBC-85FE45D73E06}"/>
              </a:ext>
            </a:extLst>
          </p:cNvPr>
          <p:cNvSpPr/>
          <p:nvPr/>
        </p:nvSpPr>
        <p:spPr>
          <a:xfrm>
            <a:off x="258865" y="3629481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D50B283B-3E4A-4312-9402-B0FB7B59F3E8}"/>
              </a:ext>
            </a:extLst>
          </p:cNvPr>
          <p:cNvSpPr/>
          <p:nvPr/>
        </p:nvSpPr>
        <p:spPr>
          <a:xfrm>
            <a:off x="258864" y="500910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2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7e98fa45_0_669"/>
          <p:cNvSpPr txBox="1"/>
          <p:nvPr/>
        </p:nvSpPr>
        <p:spPr>
          <a:xfrm>
            <a:off x="588578" y="2611141"/>
            <a:ext cx="2053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6f7e98fa45_0_669"/>
          <p:cNvSpPr txBox="1"/>
          <p:nvPr/>
        </p:nvSpPr>
        <p:spPr>
          <a:xfrm>
            <a:off x="953678" y="5240969"/>
            <a:ext cx="1429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Inferencia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6f7e98fa45_0_669" descr="Resultado de imagen para paper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5550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f7e98fa45_0_669" descr="Resultado de imagen para paper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1614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f7e98fa45_0_669" descr="Resultado de imagen para pape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7145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6f7e98fa45_0_669" descr="Resultado de imagen para pap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5550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6f7e98fa45_0_669" descr="Resultado de imagen para paper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1614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6f7e98fa45_0_669" descr="Resultado de imagen para paper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7145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6f7e98fa45_0_669" descr="Resultado de imagen para paper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82676" y="2043121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6f7e98fa45_0_669" descr="Resultado de imagen para paper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8740" y="2043121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6f7e98fa45_0_669" descr="Resultado de imagen para pape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209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f7e98fa45_0_669" descr="Resultado de imagen para paper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89273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6f7e98fa45_0_669"/>
          <p:cNvSpPr txBox="1"/>
          <p:nvPr/>
        </p:nvSpPr>
        <p:spPr>
          <a:xfrm>
            <a:off x="3239244" y="3512596"/>
            <a:ext cx="26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6f7e98fa45_0_669"/>
          <p:cNvSpPr/>
          <p:nvPr/>
        </p:nvSpPr>
        <p:spPr>
          <a:xfrm>
            <a:off x="3023220" y="1712577"/>
            <a:ext cx="8352900" cy="2173800"/>
          </a:xfrm>
          <a:prstGeom prst="rect">
            <a:avLst/>
          </a:prstGeom>
          <a:noFill/>
          <a:ln w="12700" cap="flat" cmpd="sng">
            <a:solidFill>
              <a:srgbClr val="147E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6f7e98fa45_0_669"/>
          <p:cNvCxnSpPr/>
          <p:nvPr/>
        </p:nvCxnSpPr>
        <p:spPr>
          <a:xfrm rot="10800000" flipH="1">
            <a:off x="5975548" y="2714390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3" name="Google Shape;163;g6f7e98fa45_0_6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80286" y="2035077"/>
            <a:ext cx="2767670" cy="1358882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g6f7e98fa45_0_669"/>
          <p:cNvSpPr txBox="1"/>
          <p:nvPr/>
        </p:nvSpPr>
        <p:spPr>
          <a:xfrm>
            <a:off x="6837315" y="3455529"/>
            <a:ext cx="28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Algoritmo de aprendizaje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6f7e98fa45_0_669" descr="Resultado de imagen para pap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9925" y="5145036"/>
            <a:ext cx="57606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6f7e98fa45_0_669"/>
          <p:cNvSpPr txBox="1"/>
          <p:nvPr/>
        </p:nvSpPr>
        <p:spPr>
          <a:xfrm>
            <a:off x="3967495" y="5849373"/>
            <a:ext cx="139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Nuevo dato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6f7e98fa45_0_669"/>
          <p:cNvSpPr/>
          <p:nvPr/>
        </p:nvSpPr>
        <p:spPr>
          <a:xfrm>
            <a:off x="3023220" y="4542456"/>
            <a:ext cx="8352900" cy="2173800"/>
          </a:xfrm>
          <a:prstGeom prst="rect">
            <a:avLst/>
          </a:prstGeom>
          <a:noFill/>
          <a:ln w="12700" cap="flat" cmpd="sng">
            <a:solidFill>
              <a:srgbClr val="147E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6f7e98fa45_0_669"/>
          <p:cNvCxnSpPr/>
          <p:nvPr/>
        </p:nvCxnSpPr>
        <p:spPr>
          <a:xfrm>
            <a:off x="8279804" y="3764953"/>
            <a:ext cx="0" cy="14040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9" name="Google Shape;169;g6f7e98fa45_0_669"/>
          <p:cNvSpPr txBox="1"/>
          <p:nvPr/>
        </p:nvSpPr>
        <p:spPr>
          <a:xfrm>
            <a:off x="7783524" y="6346979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g6f7e98fa45_0_669"/>
          <p:cNvCxnSpPr/>
          <p:nvPr/>
        </p:nvCxnSpPr>
        <p:spPr>
          <a:xfrm rot="10800000" flipH="1">
            <a:off x="6001664" y="5629255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g6f7e98fa45_0_669"/>
          <p:cNvCxnSpPr/>
          <p:nvPr/>
        </p:nvCxnSpPr>
        <p:spPr>
          <a:xfrm rot="10800000" flipH="1">
            <a:off x="9164150" y="5629255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2" name="Google Shape;172;g6f7e98fa45_0_6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19088" y="5294599"/>
            <a:ext cx="921325" cy="669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6f7e98fa45_0_669"/>
          <p:cNvSpPr txBox="1"/>
          <p:nvPr/>
        </p:nvSpPr>
        <p:spPr>
          <a:xfrm>
            <a:off x="10107527" y="6277628"/>
            <a:ext cx="127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Predicción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6f7e98fa45_0_6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4233" y="5319543"/>
            <a:ext cx="960785" cy="9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6;g6f7e98fa45_0_62">
            <a:extLst>
              <a:ext uri="{FF2B5EF4-FFF2-40B4-BE49-F238E27FC236}">
                <a16:creationId xmlns:a16="http://schemas.microsoft.com/office/drawing/2014/main" id="{9C9EA563-9193-4EC1-9F83-67F990908E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1337" y="837165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rgbClr val="000000"/>
                </a:solidFill>
              </a:rPr>
              <a:t>¿Como funciona?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2" name="15 Rectángulo">
            <a:extLst>
              <a:ext uri="{FF2B5EF4-FFF2-40B4-BE49-F238E27FC236}">
                <a16:creationId xmlns:a16="http://schemas.microsoft.com/office/drawing/2014/main" id="{A6299A30-BC6B-433E-9980-56C27A43E2E5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16 Rectángulo">
            <a:extLst>
              <a:ext uri="{FF2B5EF4-FFF2-40B4-BE49-F238E27FC236}">
                <a16:creationId xmlns:a16="http://schemas.microsoft.com/office/drawing/2014/main" id="{73D3EFA3-BC63-400B-84BB-4E951AA1E0FD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5b6147e_0_0"/>
          <p:cNvSpPr/>
          <p:nvPr/>
        </p:nvSpPr>
        <p:spPr>
          <a:xfrm>
            <a:off x="4347750" y="2160749"/>
            <a:ext cx="31485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Aprendizaje máquina</a:t>
            </a:r>
            <a:endParaRPr/>
          </a:p>
        </p:txBody>
      </p:sp>
      <p:sp>
        <p:nvSpPr>
          <p:cNvPr id="195" name="Google Shape;195;g6555b6147e_0_0"/>
          <p:cNvSpPr/>
          <p:nvPr/>
        </p:nvSpPr>
        <p:spPr>
          <a:xfrm>
            <a:off x="2893475" y="311107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Supervisado</a:t>
            </a:r>
            <a:endParaRPr/>
          </a:p>
        </p:txBody>
      </p:sp>
      <p:sp>
        <p:nvSpPr>
          <p:cNvPr id="196" name="Google Shape;196;g6555b6147e_0_0"/>
          <p:cNvSpPr/>
          <p:nvPr/>
        </p:nvSpPr>
        <p:spPr>
          <a:xfrm>
            <a:off x="7569575" y="3111074"/>
            <a:ext cx="20214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Sin supervisión</a:t>
            </a:r>
            <a:endParaRPr/>
          </a:p>
        </p:txBody>
      </p:sp>
      <p:sp>
        <p:nvSpPr>
          <p:cNvPr id="197" name="Google Shape;197;g6555b6147e_0_0"/>
          <p:cNvSpPr/>
          <p:nvPr/>
        </p:nvSpPr>
        <p:spPr>
          <a:xfrm>
            <a:off x="1514675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Regresión</a:t>
            </a:r>
            <a:endParaRPr/>
          </a:p>
        </p:txBody>
      </p:sp>
      <p:sp>
        <p:nvSpPr>
          <p:cNvPr id="198" name="Google Shape;198;g6555b6147e_0_0"/>
          <p:cNvSpPr/>
          <p:nvPr/>
        </p:nvSpPr>
        <p:spPr>
          <a:xfrm>
            <a:off x="4112675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Clasificación</a:t>
            </a:r>
            <a:endParaRPr/>
          </a:p>
        </p:txBody>
      </p:sp>
      <p:sp>
        <p:nvSpPr>
          <p:cNvPr id="199" name="Google Shape;199;g6555b6147e_0_0"/>
          <p:cNvSpPr/>
          <p:nvPr/>
        </p:nvSpPr>
        <p:spPr>
          <a:xfrm>
            <a:off x="6478838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Clustering</a:t>
            </a:r>
            <a:endParaRPr/>
          </a:p>
        </p:txBody>
      </p:sp>
      <p:sp>
        <p:nvSpPr>
          <p:cNvPr id="200" name="Google Shape;200;g6555b6147e_0_0"/>
          <p:cNvSpPr/>
          <p:nvPr/>
        </p:nvSpPr>
        <p:spPr>
          <a:xfrm>
            <a:off x="8845000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Descubrimiento de patrones</a:t>
            </a:r>
            <a:endParaRPr/>
          </a:p>
        </p:txBody>
      </p:sp>
      <p:cxnSp>
        <p:nvCxnSpPr>
          <p:cNvPr id="201" name="Google Shape;201;g6555b6147e_0_0"/>
          <p:cNvCxnSpPr>
            <a:stCxn id="194" idx="2"/>
            <a:endCxn id="195" idx="0"/>
          </p:cNvCxnSpPr>
          <p:nvPr/>
        </p:nvCxnSpPr>
        <p:spPr>
          <a:xfrm rot="5400000">
            <a:off x="4627650" y="1816799"/>
            <a:ext cx="486600" cy="21021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g6555b6147e_0_0"/>
          <p:cNvCxnSpPr>
            <a:stCxn id="194" idx="2"/>
            <a:endCxn id="196" idx="0"/>
          </p:cNvCxnSpPr>
          <p:nvPr/>
        </p:nvCxnSpPr>
        <p:spPr>
          <a:xfrm rot="-5400000" flipH="1">
            <a:off x="7007850" y="1538699"/>
            <a:ext cx="486600" cy="2658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g6555b6147e_0_0"/>
          <p:cNvCxnSpPr>
            <a:stCxn id="195" idx="2"/>
            <a:endCxn id="197" idx="0"/>
          </p:cNvCxnSpPr>
          <p:nvPr/>
        </p:nvCxnSpPr>
        <p:spPr>
          <a:xfrm rot="5400000">
            <a:off x="2757875" y="3258224"/>
            <a:ext cx="745500" cy="1378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g6555b6147e_0_0"/>
          <p:cNvCxnSpPr>
            <a:stCxn id="195" idx="2"/>
            <a:endCxn id="198" idx="0"/>
          </p:cNvCxnSpPr>
          <p:nvPr/>
        </p:nvCxnSpPr>
        <p:spPr>
          <a:xfrm rot="-5400000" flipH="1">
            <a:off x="4056875" y="3338024"/>
            <a:ext cx="745500" cy="12192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g6555b6147e_0_0"/>
          <p:cNvCxnSpPr>
            <a:stCxn id="196" idx="2"/>
            <a:endCxn id="199" idx="0"/>
          </p:cNvCxnSpPr>
          <p:nvPr/>
        </p:nvCxnSpPr>
        <p:spPr>
          <a:xfrm rot="5400000">
            <a:off x="7620125" y="3360224"/>
            <a:ext cx="745500" cy="1174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g6555b6147e_0_0"/>
          <p:cNvCxnSpPr>
            <a:stCxn id="196" idx="2"/>
            <a:endCxn id="200" idx="0"/>
          </p:cNvCxnSpPr>
          <p:nvPr/>
        </p:nvCxnSpPr>
        <p:spPr>
          <a:xfrm rot="-5400000" flipH="1">
            <a:off x="8803175" y="3351974"/>
            <a:ext cx="745500" cy="11913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g6555b6147e_0_0"/>
          <p:cNvSpPr txBox="1"/>
          <p:nvPr/>
        </p:nvSpPr>
        <p:spPr>
          <a:xfrm>
            <a:off x="1032875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Predecir el precio de una casa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Predecir el clima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g6555b6147e_0_0"/>
          <p:cNvCxnSpPr>
            <a:stCxn id="197" idx="2"/>
            <a:endCxn id="207" idx="0"/>
          </p:cNvCxnSpPr>
          <p:nvPr/>
        </p:nvCxnSpPr>
        <p:spPr>
          <a:xfrm>
            <a:off x="2441225" y="4784024"/>
            <a:ext cx="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g6555b6147e_0_0"/>
          <p:cNvSpPr txBox="1"/>
          <p:nvPr/>
        </p:nvSpPr>
        <p:spPr>
          <a:xfrm>
            <a:off x="3623675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Reconocimiento de rostros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Detección de spam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6555b6147e_0_0"/>
          <p:cNvCxnSpPr>
            <a:stCxn id="198" idx="2"/>
            <a:endCxn id="209" idx="0"/>
          </p:cNvCxnSpPr>
          <p:nvPr/>
        </p:nvCxnSpPr>
        <p:spPr>
          <a:xfrm flipH="1">
            <a:off x="5032025" y="4784024"/>
            <a:ext cx="72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6555b6147e_0_0"/>
          <p:cNvSpPr txBox="1"/>
          <p:nvPr/>
        </p:nvSpPr>
        <p:spPr>
          <a:xfrm>
            <a:off x="5996658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Agrupar clientes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Identificación de áreas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g6555b6147e_0_0"/>
          <p:cNvCxnSpPr>
            <a:stCxn id="199" idx="2"/>
            <a:endCxn id="211" idx="0"/>
          </p:cNvCxnSpPr>
          <p:nvPr/>
        </p:nvCxnSpPr>
        <p:spPr>
          <a:xfrm flipH="1">
            <a:off x="7405088" y="4784024"/>
            <a:ext cx="3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g6555b6147e_0_0"/>
          <p:cNvSpPr txBox="1"/>
          <p:nvPr/>
        </p:nvSpPr>
        <p:spPr>
          <a:xfrm>
            <a:off x="8358858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Descubrir preferencias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Extracción de tópicos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g6555b6147e_0_0"/>
          <p:cNvCxnSpPr>
            <a:stCxn id="200" idx="2"/>
            <a:endCxn id="213" idx="0"/>
          </p:cNvCxnSpPr>
          <p:nvPr/>
        </p:nvCxnSpPr>
        <p:spPr>
          <a:xfrm flipH="1">
            <a:off x="9767350" y="4784024"/>
            <a:ext cx="42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g6555b6147e_0_0"/>
          <p:cNvSpPr txBox="1">
            <a:spLocks noGrp="1"/>
          </p:cNvSpPr>
          <p:nvPr>
            <p:ph type="title"/>
          </p:nvPr>
        </p:nvSpPr>
        <p:spPr>
          <a:xfrm>
            <a:off x="-54075" y="1035699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rgbClr val="000000"/>
                </a:solidFill>
              </a:rPr>
              <a:t>Tipos de algoritmos</a:t>
            </a:r>
            <a:endParaRPr sz="4000" dirty="0">
              <a:solidFill>
                <a:srgbClr val="000000"/>
              </a:solidFill>
            </a:endParaRPr>
          </a:p>
        </p:txBody>
      </p:sp>
      <p:sp>
        <p:nvSpPr>
          <p:cNvPr id="24" name="15 Rectángulo">
            <a:extLst>
              <a:ext uri="{FF2B5EF4-FFF2-40B4-BE49-F238E27FC236}">
                <a16:creationId xmlns:a16="http://schemas.microsoft.com/office/drawing/2014/main" id="{C82B16B7-281F-4587-91AE-3D97A3982455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6 Rectángulo">
            <a:extLst>
              <a:ext uri="{FF2B5EF4-FFF2-40B4-BE49-F238E27FC236}">
                <a16:creationId xmlns:a16="http://schemas.microsoft.com/office/drawing/2014/main" id="{E9DE5E74-22C8-4B79-A137-25B9EE1275EB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5E3F7A-D496-46FE-B1F6-95226EE01289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Algoritmos supervisados</a:t>
            </a:r>
          </a:p>
        </p:txBody>
      </p:sp>
      <p:sp>
        <p:nvSpPr>
          <p:cNvPr id="5" name="6 Rectángulo">
            <a:extLst>
              <a:ext uri="{FF2B5EF4-FFF2-40B4-BE49-F238E27FC236}">
                <a16:creationId xmlns:a16="http://schemas.microsoft.com/office/drawing/2014/main" id="{02FDA039-2CFB-4023-8553-7B1DDADF13FB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429F7FC5-592F-4780-B2A5-D2725B9A90D7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39B75F-034E-4DA0-95F3-C47EB6A72728}"/>
              </a:ext>
            </a:extLst>
          </p:cNvPr>
          <p:cNvSpPr txBox="1"/>
          <p:nvPr/>
        </p:nvSpPr>
        <p:spPr>
          <a:xfrm>
            <a:off x="261595" y="167503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de Regresión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Modelan la relación entre distintas variables, a través de una función matemática</a:t>
            </a:r>
          </a:p>
        </p:txBody>
      </p:sp>
      <p:pic>
        <p:nvPicPr>
          <p:cNvPr id="6146" name="Picture 2" descr="Algoritmos de Regresión">
            <a:extLst>
              <a:ext uri="{FF2B5EF4-FFF2-40B4-BE49-F238E27FC236}">
                <a16:creationId xmlns:a16="http://schemas.microsoft.com/office/drawing/2014/main" id="{F2FDC562-15D9-4129-B9DD-D5611027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0" y="4839049"/>
            <a:ext cx="2429991" cy="144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C661BA-D875-4111-9359-D1FA1A28BF40}"/>
              </a:ext>
            </a:extLst>
          </p:cNvPr>
          <p:cNvSpPr txBox="1"/>
          <p:nvPr/>
        </p:nvSpPr>
        <p:spPr>
          <a:xfrm>
            <a:off x="3047679" y="1680860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basados en instancias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Son algoritmos basados en memoria, creando un modelo a partir de una base de datos.</a:t>
            </a:r>
          </a:p>
        </p:txBody>
      </p:sp>
      <p:pic>
        <p:nvPicPr>
          <p:cNvPr id="6148" name="Picture 4" descr="Algoritmos Basados en Instancia.">
            <a:extLst>
              <a:ext uri="{FF2B5EF4-FFF2-40B4-BE49-F238E27FC236}">
                <a16:creationId xmlns:a16="http://schemas.microsoft.com/office/drawing/2014/main" id="{8B918EB2-FF5A-40DC-8ABD-6DA3F22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306" y="4839049"/>
            <a:ext cx="2514599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7656332-C858-41CA-A0B0-E7610BF23701}"/>
              </a:ext>
            </a:extLst>
          </p:cNvPr>
          <p:cNvSpPr txBox="1"/>
          <p:nvPr/>
        </p:nvSpPr>
        <p:spPr>
          <a:xfrm>
            <a:off x="6249320" y="1681245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basados árboles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Modelan los posibles caminos que puede tomar un dato de acuerdo a su probabilidad de ocurrencia</a:t>
            </a:r>
          </a:p>
        </p:txBody>
      </p:sp>
      <p:pic>
        <p:nvPicPr>
          <p:cNvPr id="6150" name="Picture 6" descr="Decision Tree Algorithm">
            <a:extLst>
              <a:ext uri="{FF2B5EF4-FFF2-40B4-BE49-F238E27FC236}">
                <a16:creationId xmlns:a16="http://schemas.microsoft.com/office/drawing/2014/main" id="{890BFB4B-CA0E-44A7-AFB7-B8A4EF05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21" y="4839050"/>
            <a:ext cx="2514599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650009A-BEF2-45A7-8F08-7A2471FAE35E}"/>
              </a:ext>
            </a:extLst>
          </p:cNvPr>
          <p:cNvSpPr txBox="1"/>
          <p:nvPr/>
        </p:nvSpPr>
        <p:spPr>
          <a:xfrm>
            <a:off x="9261300" y="167503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bayesianos</a:t>
            </a:r>
          </a:p>
          <a:p>
            <a:pPr algn="just"/>
            <a:endParaRPr lang="es-MX" b="1" dirty="0"/>
          </a:p>
          <a:p>
            <a:pPr algn="just"/>
            <a:endParaRPr lang="es-MX" b="1" dirty="0"/>
          </a:p>
          <a:p>
            <a:pPr algn="just"/>
            <a:r>
              <a:rPr lang="es-MX" dirty="0"/>
              <a:t>Algoritmos que utilizan explícitamente la teoría de Bayes para modelar los datos. </a:t>
            </a:r>
          </a:p>
        </p:txBody>
      </p:sp>
      <p:pic>
        <p:nvPicPr>
          <p:cNvPr id="6152" name="Picture 8" descr="Bayesian Algorithm">
            <a:extLst>
              <a:ext uri="{FF2B5EF4-FFF2-40B4-BE49-F238E27FC236}">
                <a16:creationId xmlns:a16="http://schemas.microsoft.com/office/drawing/2014/main" id="{0C5CFC07-6972-49DC-997F-52426E04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35" y="4839050"/>
            <a:ext cx="2511565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E267D79-F542-45F1-B8E9-7805D48F2928}"/>
              </a:ext>
            </a:extLst>
          </p:cNvPr>
          <p:cNvSpPr/>
          <p:nvPr/>
        </p:nvSpPr>
        <p:spPr>
          <a:xfrm>
            <a:off x="195943" y="1570256"/>
            <a:ext cx="2649894" cy="49310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3C9DCF4-EB8B-45C9-BB99-7293F0C68B94}"/>
              </a:ext>
            </a:extLst>
          </p:cNvPr>
          <p:cNvSpPr/>
          <p:nvPr/>
        </p:nvSpPr>
        <p:spPr>
          <a:xfrm>
            <a:off x="6178263" y="1570256"/>
            <a:ext cx="2649894" cy="49310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998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65668330c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88" y="4116677"/>
            <a:ext cx="7424661" cy="2370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65668330c2_0_10"/>
          <p:cNvSpPr txBox="1"/>
          <p:nvPr/>
        </p:nvSpPr>
        <p:spPr>
          <a:xfrm>
            <a:off x="3356896" y="6280458"/>
            <a:ext cx="6383653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 dirty="0">
                <a:solidFill>
                  <a:schemeClr val="hlink"/>
                </a:solidFill>
                <a:hlinkClick r:id="rId4"/>
              </a:rPr>
              <a:t>https://towardsdatascience.com/having-an-imbalanced-dataset-here-is-how-you-can-solve-it-1640568947eb</a:t>
            </a:r>
            <a:endParaRPr dirty="0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256EDD21-B6CC-409D-91C2-3D75C5FDE4FE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>
            <a:extLst>
              <a:ext uri="{FF2B5EF4-FFF2-40B4-BE49-F238E27FC236}">
                <a16:creationId xmlns:a16="http://schemas.microsoft.com/office/drawing/2014/main" id="{9DA868CD-57D5-4517-92AE-A1674E7B7B33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6EE4DD-C667-4E43-9D82-A28BFB328C85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Problemas en los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15F4C2-DBA9-4B59-B111-40F99BBF710B}"/>
              </a:ext>
            </a:extLst>
          </p:cNvPr>
          <p:cNvSpPr txBox="1"/>
          <p:nvPr/>
        </p:nvSpPr>
        <p:spPr>
          <a:xfrm>
            <a:off x="5399282" y="1414133"/>
            <a:ext cx="158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Datos faltantes</a:t>
            </a:r>
          </a:p>
        </p:txBody>
      </p:sp>
      <p:pic>
        <p:nvPicPr>
          <p:cNvPr id="14338" name="Picture 2" descr="Resultado de imagen para missing data">
            <a:extLst>
              <a:ext uri="{FF2B5EF4-FFF2-40B4-BE49-F238E27FC236}">
                <a16:creationId xmlns:a16="http://schemas.microsoft.com/office/drawing/2014/main" id="{24AF50C2-F794-46B4-8D06-A0CF12D6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31" y="1801990"/>
            <a:ext cx="4039573" cy="15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61BF4-21C7-443E-ACDC-825F1EAC4EDA}"/>
              </a:ext>
            </a:extLst>
          </p:cNvPr>
          <p:cNvSpPr txBox="1"/>
          <p:nvPr/>
        </p:nvSpPr>
        <p:spPr>
          <a:xfrm>
            <a:off x="5132029" y="3762580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Desbalance de datos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g6f7e98fa45_0_735"/>
          <p:cNvGraphicFramePr/>
          <p:nvPr>
            <p:extLst>
              <p:ext uri="{D42A27DB-BD31-4B8C-83A1-F6EECF244321}">
                <p14:modId xmlns:p14="http://schemas.microsoft.com/office/powerpoint/2010/main" val="643358487"/>
              </p:ext>
            </p:extLst>
          </p:nvPr>
        </p:nvGraphicFramePr>
        <p:xfrm>
          <a:off x="4782126" y="2887747"/>
          <a:ext cx="6136059" cy="544948"/>
        </p:xfrm>
        <a:graphic>
          <a:graphicData uri="http://schemas.openxmlformats.org/drawingml/2006/table">
            <a:tbl>
              <a:tblPr>
                <a:noFill/>
                <a:tableStyleId>{D76D6F77-18FD-4982-BAEC-72C3F34C0A10}</a:tableStyleId>
              </a:tblPr>
              <a:tblGrid>
                <a:gridCol w="422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Entrenamiento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Validación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Prueba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5" name="Google Shape;275;g6f7e98fa45_0_735"/>
          <p:cNvGraphicFramePr/>
          <p:nvPr>
            <p:extLst>
              <p:ext uri="{D42A27DB-BD31-4B8C-83A1-F6EECF244321}">
                <p14:modId xmlns:p14="http://schemas.microsoft.com/office/powerpoint/2010/main" val="4220119180"/>
              </p:ext>
            </p:extLst>
          </p:nvPr>
        </p:nvGraphicFramePr>
        <p:xfrm>
          <a:off x="4782126" y="1326448"/>
          <a:ext cx="6136058" cy="336704"/>
        </p:xfrm>
        <a:graphic>
          <a:graphicData uri="http://schemas.openxmlformats.org/drawingml/2006/table">
            <a:tbl>
              <a:tblPr>
                <a:noFill/>
                <a:tableStyleId>{D76D6F77-18FD-4982-BAEC-72C3F34C0A10}</a:tableStyleId>
              </a:tblPr>
              <a:tblGrid>
                <a:gridCol w="46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704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Todos los datos</a:t>
                      </a:r>
                      <a:endParaRPr sz="1300" dirty="0"/>
                    </a:p>
                  </a:txBody>
                  <a:tcPr marL="88027" marR="88027" marT="44014" marB="44014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" name="Google Shape;276;g6f7e98fa45_0_735"/>
          <p:cNvSpPr/>
          <p:nvPr/>
        </p:nvSpPr>
        <p:spPr>
          <a:xfrm>
            <a:off x="7451232" y="2094200"/>
            <a:ext cx="797846" cy="58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6 Rectángulo">
            <a:extLst>
              <a:ext uri="{FF2B5EF4-FFF2-40B4-BE49-F238E27FC236}">
                <a16:creationId xmlns:a16="http://schemas.microsoft.com/office/drawing/2014/main" id="{F2B8CA68-912E-41D5-9C3D-EE86490F292B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7 Rectángulo">
            <a:extLst>
              <a:ext uri="{FF2B5EF4-FFF2-40B4-BE49-F238E27FC236}">
                <a16:creationId xmlns:a16="http://schemas.microsoft.com/office/drawing/2014/main" id="{93A32DE0-D45F-4F7C-8A27-9D547377FD52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D18291-C60F-4E5C-88F5-DC65B36D31F5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Métodos de validación</a:t>
            </a:r>
          </a:p>
        </p:txBody>
      </p:sp>
      <p:pic>
        <p:nvPicPr>
          <p:cNvPr id="11" name="Google Shape;283;g6f7e98fa45_0_751">
            <a:extLst>
              <a:ext uri="{FF2B5EF4-FFF2-40B4-BE49-F238E27FC236}">
                <a16:creationId xmlns:a16="http://schemas.microsoft.com/office/drawing/2014/main" id="{2433C169-780C-431A-9A67-9F9DC74465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997" y="4240320"/>
            <a:ext cx="3379444" cy="253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4;g6f7e98fa45_0_751">
            <a:extLst>
              <a:ext uri="{FF2B5EF4-FFF2-40B4-BE49-F238E27FC236}">
                <a16:creationId xmlns:a16="http://schemas.microsoft.com/office/drawing/2014/main" id="{4D64FECC-CE95-4739-B30B-B6BF7DDA09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155" y="4240320"/>
            <a:ext cx="3379444" cy="25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2746DF-06C2-4F56-85DA-9EED7B31EE91}"/>
              </a:ext>
            </a:extLst>
          </p:cNvPr>
          <p:cNvSpPr txBox="1"/>
          <p:nvPr/>
        </p:nvSpPr>
        <p:spPr>
          <a:xfrm>
            <a:off x="6737831" y="38709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Validación cruzadas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286490-B3B7-4C4A-B0B1-47115C5B8072}"/>
              </a:ext>
            </a:extLst>
          </p:cNvPr>
          <p:cNvSpPr txBox="1"/>
          <p:nvPr/>
        </p:nvSpPr>
        <p:spPr>
          <a:xfrm>
            <a:off x="378713" y="1326448"/>
            <a:ext cx="35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Técnicas para evaluar los modelos de ML, mediante el entrenamiento de varios modelos en subconjuntos de los datos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31CAE8-BC91-41BE-8556-947985D1D016}"/>
              </a:ext>
            </a:extLst>
          </p:cNvPr>
          <p:cNvSpPr txBox="1"/>
          <p:nvPr/>
        </p:nvSpPr>
        <p:spPr>
          <a:xfrm>
            <a:off x="378713" y="2722724"/>
            <a:ext cx="3591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 err="1"/>
              <a:t>Overfitting</a:t>
            </a:r>
            <a:r>
              <a:rPr lang="es-MX" b="1" dirty="0"/>
              <a:t>:</a:t>
            </a:r>
          </a:p>
          <a:p>
            <a:pPr algn="just"/>
            <a:r>
              <a:rPr lang="es-MX" dirty="0"/>
              <a:t>El entramiento se ha enfocado en resolver el set de entrenamiento que no es capaz de resolver nuevos datos.</a:t>
            </a:r>
          </a:p>
          <a:p>
            <a:pPr algn="just"/>
            <a:endParaRPr lang="es-MX" dirty="0"/>
          </a:p>
          <a:p>
            <a:pPr algn="just"/>
            <a:r>
              <a:rPr lang="es-MX" b="1" dirty="0" err="1"/>
              <a:t>Underfitting</a:t>
            </a:r>
            <a:r>
              <a:rPr lang="es-MX" b="1" dirty="0"/>
              <a:t>:</a:t>
            </a:r>
          </a:p>
          <a:p>
            <a:pPr algn="just"/>
            <a:r>
              <a:rPr lang="es-MX" dirty="0"/>
              <a:t>El modelo no ha calculado la lógica de los datos.</a:t>
            </a:r>
          </a:p>
        </p:txBody>
      </p:sp>
      <p:pic>
        <p:nvPicPr>
          <p:cNvPr id="16" name="Picture 30">
            <a:extLst>
              <a:ext uri="{FF2B5EF4-FFF2-40B4-BE49-F238E27FC236}">
                <a16:creationId xmlns:a16="http://schemas.microsoft.com/office/drawing/2014/main" id="{234AFEAE-4B29-4CFF-A4B7-8E9112BBE3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86732" y="5367508"/>
            <a:ext cx="1683333" cy="1200329"/>
          </a:xfrm>
          <a:prstGeom prst="rect">
            <a:avLst/>
          </a:prstGeom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237D50C8-1B90-4F45-B9FD-B056925B60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8713" y="5455517"/>
            <a:ext cx="1550087" cy="1112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0104-9CAD-4BEE-8A1A-86E59A87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614" y="104933"/>
            <a:ext cx="10515600" cy="1325563"/>
          </a:xfrm>
        </p:spPr>
        <p:txBody>
          <a:bodyPr>
            <a:normAutofit/>
          </a:bodyPr>
          <a:lstStyle/>
          <a:p>
            <a:r>
              <a:rPr lang="es-MX" sz="4000" dirty="0"/>
              <a:t>Machine </a:t>
            </a:r>
            <a:r>
              <a:rPr lang="es-MX" sz="4000" dirty="0" err="1"/>
              <a:t>Learning</a:t>
            </a:r>
            <a:r>
              <a:rPr lang="es-MX" sz="4000" dirty="0"/>
              <a:t> ≠ Data </a:t>
            </a:r>
            <a:r>
              <a:rPr lang="es-MX" sz="4000" dirty="0" err="1"/>
              <a:t>Science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9B9143-023F-4DA7-BFA4-29ED25743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55" y="1548589"/>
            <a:ext cx="1167548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/>
              <a:t>Aunque estrechamente interconectados, cada uno tiene su propósito y su función distintiva. </a:t>
            </a:r>
          </a:p>
          <a:p>
            <a:pPr marL="0" indent="0" algn="ctr">
              <a:buNone/>
            </a:pPr>
            <a:r>
              <a:rPr lang="es-MX" sz="2400" b="1" dirty="0"/>
              <a:t>Data </a:t>
            </a:r>
            <a:r>
              <a:rPr lang="es-MX" sz="2400" b="1" dirty="0" err="1"/>
              <a:t>Science</a:t>
            </a:r>
            <a:r>
              <a:rPr lang="es-MX" sz="2400" b="1" dirty="0"/>
              <a:t>: </a:t>
            </a:r>
            <a:r>
              <a:rPr lang="es-MX" sz="2400" dirty="0"/>
              <a:t>Procesamiento y análisis de datos, para la obtención de información útil para la resolución de problemas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E588-EF3A-48DC-BCBE-FAD803C9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2924052"/>
            <a:ext cx="11141403" cy="3610064"/>
          </a:xfrm>
          <a:prstGeom prst="rect">
            <a:avLst/>
          </a:prstGeom>
        </p:spPr>
      </p:pic>
      <p:sp>
        <p:nvSpPr>
          <p:cNvPr id="5" name="6 Rectángulo">
            <a:extLst>
              <a:ext uri="{FF2B5EF4-FFF2-40B4-BE49-F238E27FC236}">
                <a16:creationId xmlns:a16="http://schemas.microsoft.com/office/drawing/2014/main" id="{BBE04D8B-A45B-45A2-B576-97EF7A9D5172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E566DCA2-3679-42F1-A5D7-26A3E082173F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01D331-7CFF-4840-BE3A-856D34581B91}"/>
              </a:ext>
            </a:extLst>
          </p:cNvPr>
          <p:cNvSpPr/>
          <p:nvPr/>
        </p:nvSpPr>
        <p:spPr>
          <a:xfrm>
            <a:off x="3940404" y="6534116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https://www.udemy.com/course/the-data-science-course-complete-data-science-bootcamp</a:t>
            </a:r>
          </a:p>
        </p:txBody>
      </p:sp>
    </p:spTree>
    <p:extLst>
      <p:ext uri="{BB962C8B-B14F-4D97-AF65-F5344CB8AC3E}">
        <p14:creationId xmlns:p14="http://schemas.microsoft.com/office/powerpoint/2010/main" val="81999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15410B5-A178-4EB9-A2E3-D84A5CA2E8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Google Shape;245;g6555b6147e_1_16"/>
          <p:cNvSpPr txBox="1"/>
          <p:nvPr/>
        </p:nvSpPr>
        <p:spPr>
          <a:xfrm>
            <a:off x="2721275" y="1595912"/>
            <a:ext cx="70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It’s</a:t>
            </a:r>
            <a:r>
              <a:rPr lang="es-MX" sz="72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time </a:t>
            </a:r>
            <a:r>
              <a:rPr lang="es-MX" sz="720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</a:t>
            </a:r>
            <a:r>
              <a:rPr lang="es-MX" sz="72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720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</a:t>
            </a:r>
            <a:endParaRPr sz="720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46" name="Google Shape;246;g6555b6147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137" y="3067918"/>
            <a:ext cx="2576276" cy="36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65CB2-5978-4335-8D06-C3B5DAA17D53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Regresión Lineal</a:t>
            </a:r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50364BF2-9647-45B8-96B5-451D10C4218A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D765AEC4-7831-499B-B23B-CE6F07449D29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175F30-320C-4251-A6DA-4396096E0174}"/>
              </a:ext>
            </a:extLst>
          </p:cNvPr>
          <p:cNvSpPr txBox="1"/>
          <p:nvPr/>
        </p:nvSpPr>
        <p:spPr>
          <a:xfrm>
            <a:off x="361950" y="1592252"/>
            <a:ext cx="573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Encontrar la mejor línea recta que resume la relación causal entre dos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DF267-0B47-4636-9EBA-DCD6961062C9}"/>
                  </a:ext>
                </a:extLst>
              </p:cNvPr>
              <p:cNvSpPr txBox="1"/>
              <p:nvPr/>
            </p:nvSpPr>
            <p:spPr>
              <a:xfrm>
                <a:off x="7348811" y="172014"/>
                <a:ext cx="42525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Encontrar los valores 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MX" dirty="0"/>
                  <a:t> tales que la distancia entre la recta de regresión y los puntos de entrenamiento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DF267-0B47-4636-9EBA-DCD6961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811" y="172014"/>
                <a:ext cx="4252576" cy="923330"/>
              </a:xfrm>
              <a:prstGeom prst="rect">
                <a:avLst/>
              </a:prstGeom>
              <a:blipFill>
                <a:blip r:embed="rId2"/>
                <a:stretch>
                  <a:fillRect l="-1291" t="-3289" b="-92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Resultado de imagen para linear regression">
            <a:extLst>
              <a:ext uri="{FF2B5EF4-FFF2-40B4-BE49-F238E27FC236}">
                <a16:creationId xmlns:a16="http://schemas.microsoft.com/office/drawing/2014/main" id="{FC910CC3-BC87-4CB7-BC52-002489F9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9" y="2916435"/>
            <a:ext cx="4565129" cy="301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2EC8B1B-6679-4EB1-A0CD-9D08889CC8AD}"/>
                  </a:ext>
                </a:extLst>
              </p:cNvPr>
              <p:cNvSpPr txBox="1"/>
              <p:nvPr/>
            </p:nvSpPr>
            <p:spPr>
              <a:xfrm>
                <a:off x="2171184" y="2238583"/>
                <a:ext cx="21155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sz="32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2EC8B1B-6679-4EB1-A0CD-9D08889C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84" y="2238583"/>
                <a:ext cx="211557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4E4C2081-6D3A-41BF-9166-ADF669B17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569" y="1290198"/>
            <a:ext cx="2309060" cy="18289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25FFA4B-7C9F-475F-89E4-B3E66F68591A}"/>
              </a:ext>
            </a:extLst>
          </p:cNvPr>
          <p:cNvSpPr txBox="1"/>
          <p:nvPr/>
        </p:nvSpPr>
        <p:spPr>
          <a:xfrm>
            <a:off x="7348811" y="3307441"/>
            <a:ext cx="4252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Mínimos Cuadrados Ordinarios</a:t>
            </a:r>
          </a:p>
          <a:p>
            <a:pPr algn="ctr"/>
            <a:r>
              <a:rPr lang="es-MX" dirty="0"/>
              <a:t>Es un método utilizado para encontrar los parámetros en un modelo de regresión lineal</a:t>
            </a:r>
          </a:p>
        </p:txBody>
      </p:sp>
      <p:pic>
        <p:nvPicPr>
          <p:cNvPr id="8198" name="Picture 6" descr="Resultado de imagen para regresión logistica">
            <a:extLst>
              <a:ext uri="{FF2B5EF4-FFF2-40B4-BE49-F238E27FC236}">
                <a16:creationId xmlns:a16="http://schemas.microsoft.com/office/drawing/2014/main" id="{F1D1A2D0-AA47-4BE8-ADB5-DF7B4E61B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69" y="4821312"/>
            <a:ext cx="2503859" cy="176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B4D0B8-0347-495A-AFFE-88A6AACBE00C}"/>
              </a:ext>
            </a:extLst>
          </p:cNvPr>
          <p:cNvSpPr txBox="1"/>
          <p:nvPr/>
        </p:nvSpPr>
        <p:spPr>
          <a:xfrm>
            <a:off x="6679664" y="5382633"/>
            <a:ext cx="121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Regresión Logística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913D63-E0AF-4EE1-BA4C-841A048201D0}"/>
              </a:ext>
            </a:extLst>
          </p:cNvPr>
          <p:cNvSpPr/>
          <p:nvPr/>
        </p:nvSpPr>
        <p:spPr>
          <a:xfrm>
            <a:off x="2028171" y="6028964"/>
            <a:ext cx="3686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https://en.wikipedia.org/wiki/Linear_regression</a:t>
            </a:r>
          </a:p>
        </p:txBody>
      </p:sp>
    </p:spTree>
    <p:extLst>
      <p:ext uri="{BB962C8B-B14F-4D97-AF65-F5344CB8AC3E}">
        <p14:creationId xmlns:p14="http://schemas.microsoft.com/office/powerpoint/2010/main" val="376655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51311-6F29-469C-A62C-79D5EE984AE4}"/>
              </a:ext>
            </a:extLst>
          </p:cNvPr>
          <p:cNvSpPr txBox="1">
            <a:spLocks/>
          </p:cNvSpPr>
          <p:nvPr/>
        </p:nvSpPr>
        <p:spPr>
          <a:xfrm>
            <a:off x="2315887" y="441768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Gradiente Descendiente</a:t>
            </a:r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5439144F-91EB-478C-905F-C88098E513B0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5CE68A86-00C5-4770-8104-BBB4D8DA27EE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818862-C012-41B1-93F8-B14A9CF9833F}"/>
              </a:ext>
            </a:extLst>
          </p:cNvPr>
          <p:cNvSpPr txBox="1"/>
          <p:nvPr/>
        </p:nvSpPr>
        <p:spPr>
          <a:xfrm>
            <a:off x="795494" y="1364862"/>
            <a:ext cx="106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Método de optimización de parámetros. Mediante la minimización iterativa de una función (función de perdida)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EF2417-5F4B-4C59-9EB0-1AC05A20FC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0475" y="2013706"/>
            <a:ext cx="2790825" cy="62865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0F337D7-7D5A-48CF-9304-F5AEE79213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089" y="2749244"/>
            <a:ext cx="2838450" cy="6191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4A0A7F-D6B8-416C-B0F7-32B1F67086D2}"/>
              </a:ext>
            </a:extLst>
          </p:cNvPr>
          <p:cNvSpPr txBox="1"/>
          <p:nvPr/>
        </p:nvSpPr>
        <p:spPr>
          <a:xfrm>
            <a:off x="3909527" y="2139298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Regresión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7CADCB9-1D0F-4860-A93F-C2ABEC4EDD46}"/>
              </a:ext>
            </a:extLst>
          </p:cNvPr>
          <p:cNvSpPr txBox="1"/>
          <p:nvPr/>
        </p:nvSpPr>
        <p:spPr>
          <a:xfrm>
            <a:off x="3904170" y="2667334"/>
            <a:ext cx="1904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Clasificación </a:t>
            </a:r>
          </a:p>
          <a:p>
            <a:r>
              <a:rPr lang="es-MX" dirty="0"/>
              <a:t>(entropía cruzada)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10211441-1843-4B9F-8791-AE381AF8F4EC}"/>
              </a:ext>
            </a:extLst>
          </p:cNvPr>
          <p:cNvPicPr/>
          <p:nvPr/>
        </p:nvPicPr>
        <p:blipFill rotWithShape="1">
          <a:blip r:embed="rId4"/>
          <a:srcRect r="44658"/>
          <a:stretch/>
        </p:blipFill>
        <p:spPr>
          <a:xfrm>
            <a:off x="487455" y="3911462"/>
            <a:ext cx="2838450" cy="2405181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DD243FDB-79FF-4979-93CF-A5B0163ACF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12793" y="1989238"/>
            <a:ext cx="4447095" cy="62865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4CD949D-98E2-4D1F-AF8A-D745FC4AF7E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012792" y="2730856"/>
            <a:ext cx="4447095" cy="600187"/>
          </a:xfrm>
          <a:prstGeom prst="rect">
            <a:avLst/>
          </a:prstGeom>
        </p:spPr>
      </p:pic>
      <p:pic>
        <p:nvPicPr>
          <p:cNvPr id="10244" name="Picture 4" descr="Resultado de imagen para stochastic gradient descent">
            <a:extLst>
              <a:ext uri="{FF2B5EF4-FFF2-40B4-BE49-F238E27FC236}">
                <a16:creationId xmlns:a16="http://schemas.microsoft.com/office/drawing/2014/main" id="{0E951E93-16E5-4A4A-BE73-E0F3A7EB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80" y="43139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7F2CC0F-1763-45BF-AA5E-C01757FCF32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208738" y="3747950"/>
            <a:ext cx="1476375" cy="11595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311C6F1-E09B-4ACC-85A5-D3A0AFC34AF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016888" y="3911462"/>
            <a:ext cx="2305050" cy="832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F9F5E7C-EB3E-4C2D-8885-7AC2A8D9617E}"/>
              </a:ext>
            </a:extLst>
          </p:cNvPr>
          <p:cNvSpPr txBox="1"/>
          <p:nvPr/>
        </p:nvSpPr>
        <p:spPr>
          <a:xfrm>
            <a:off x="7012792" y="5357128"/>
            <a:ext cx="444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Gradiente Estocástico Descendente (SDG): </a:t>
            </a:r>
            <a:r>
              <a:rPr lang="es-MX" dirty="0"/>
              <a:t>Versión optimizada que realiza menos comparaciones por iteración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B96B06-8291-4823-9558-21DF4B836CBE}"/>
              </a:ext>
            </a:extLst>
          </p:cNvPr>
          <p:cNvSpPr/>
          <p:nvPr/>
        </p:nvSpPr>
        <p:spPr>
          <a:xfrm>
            <a:off x="4194927" y="6462255"/>
            <a:ext cx="10595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https://towardsdatascience.com/understanding-the-mathematics-behind-gradient-descent-dde5dc9be06e</a:t>
            </a:r>
          </a:p>
        </p:txBody>
      </p:sp>
    </p:spTree>
    <p:extLst>
      <p:ext uri="{BB962C8B-B14F-4D97-AF65-F5344CB8AC3E}">
        <p14:creationId xmlns:p14="http://schemas.microsoft.com/office/powerpoint/2010/main" val="44253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A4A8F-46B4-4A81-BF8A-14B9B7E2BC67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Árboles de Decisión </a:t>
            </a:r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37D8FBBD-3411-42BE-93D5-6F946B334F81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184084AF-6E12-4276-8CA0-A5847A365D1C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774E6E-EB87-4D6D-8903-D143BD0632A7}"/>
              </a:ext>
            </a:extLst>
          </p:cNvPr>
          <p:cNvSpPr txBox="1"/>
          <p:nvPr/>
        </p:nvSpPr>
        <p:spPr>
          <a:xfrm>
            <a:off x="1070091" y="1295136"/>
            <a:ext cx="405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Un árbol es una especie de grafo con nodos organizados de manera jerárquica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B03BC3-5CD0-4005-84F0-8D7AF2950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38" y="1941467"/>
            <a:ext cx="1920842" cy="18528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310CB4-93DE-4323-943C-C63782F4AEEF}"/>
              </a:ext>
            </a:extLst>
          </p:cNvPr>
          <p:cNvSpPr txBox="1"/>
          <p:nvPr/>
        </p:nvSpPr>
        <p:spPr>
          <a:xfrm>
            <a:off x="6105727" y="1257960"/>
            <a:ext cx="5413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Los nodos en un árbol de decisión son un conjunto de reglas sencillas que se utilizan para resolver un problema complejo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C40552-17FF-4C99-94AD-5F36368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40" y="2588847"/>
            <a:ext cx="2642210" cy="24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57C4BF-3AD2-4A70-B99F-89796F4DAF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66"/>
          <a:stretch/>
        </p:blipFill>
        <p:spPr>
          <a:xfrm>
            <a:off x="8959440" y="2653896"/>
            <a:ext cx="2314920" cy="22809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1EFF4E-2AC1-4652-BBED-41E26135CBAF}"/>
              </a:ext>
            </a:extLst>
          </p:cNvPr>
          <p:cNvSpPr txBox="1"/>
          <p:nvPr/>
        </p:nvSpPr>
        <p:spPr>
          <a:xfrm>
            <a:off x="6252847" y="5491825"/>
            <a:ext cx="5413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Auto explicativos: Toma decisiones de la jerarquía utilizando valores estadísticos de ganancia de información (Que tan bien la variable separa las clases)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A753EF-8539-4D47-B20D-EC68122E7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01" y="4434458"/>
            <a:ext cx="3666117" cy="23423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E3A5CD8-A2B7-4CC3-9538-7B099AD1026A}"/>
              </a:ext>
            </a:extLst>
          </p:cNvPr>
          <p:cNvSpPr txBox="1"/>
          <p:nvPr/>
        </p:nvSpPr>
        <p:spPr>
          <a:xfrm>
            <a:off x="2430448" y="4065126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Random</a:t>
            </a:r>
            <a:r>
              <a:rPr lang="es-MX" dirty="0"/>
              <a:t> Forest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6219A90-5337-4C5E-BB7D-049CD730D212}"/>
              </a:ext>
            </a:extLst>
          </p:cNvPr>
          <p:cNvSpPr/>
          <p:nvPr/>
        </p:nvSpPr>
        <p:spPr>
          <a:xfrm>
            <a:off x="4741683" y="6550223"/>
            <a:ext cx="10614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https://medium.com/greyatom/decision-trees-a-simple-way-to-visualize-a-decision-dc506a403aeb</a:t>
            </a:r>
          </a:p>
        </p:txBody>
      </p:sp>
    </p:spTree>
    <p:extLst>
      <p:ext uri="{BB962C8B-B14F-4D97-AF65-F5344CB8AC3E}">
        <p14:creationId xmlns:p14="http://schemas.microsoft.com/office/powerpoint/2010/main" val="174863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Rectángulo">
            <a:extLst>
              <a:ext uri="{FF2B5EF4-FFF2-40B4-BE49-F238E27FC236}">
                <a16:creationId xmlns:a16="http://schemas.microsoft.com/office/drawing/2014/main" id="{548778ED-FAC5-484F-9D48-2EE1FC7F8EF3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7 Rectángulo">
            <a:extLst>
              <a:ext uri="{FF2B5EF4-FFF2-40B4-BE49-F238E27FC236}">
                <a16:creationId xmlns:a16="http://schemas.microsoft.com/office/drawing/2014/main" id="{0038F087-E76D-4C61-A2EC-192B16F2A18E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AEDAE1D-30EA-4A4E-BEB0-A00589836542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Redes Neuronales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DCB3BA9-8BC0-4A2D-A1F6-18C7616C32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5196" y="1464130"/>
            <a:ext cx="3341384" cy="232295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8966551-DB49-4A64-BB9A-E24EFC2712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43976" y="1432512"/>
            <a:ext cx="3341384" cy="20654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EA853E-6755-4040-8461-4D53A866D0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16414" y="1482792"/>
            <a:ext cx="2663049" cy="19648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508FD8-E0A8-46D8-8FD5-02EF48975055}"/>
              </a:ext>
            </a:extLst>
          </p:cNvPr>
          <p:cNvSpPr txBox="1"/>
          <p:nvPr/>
        </p:nvSpPr>
        <p:spPr>
          <a:xfrm>
            <a:off x="9741163" y="96667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SDG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BF7D5F47-9B51-4816-889C-4EB02EC591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5196" y="4108496"/>
            <a:ext cx="5049656" cy="2486175"/>
          </a:xfrm>
          <a:prstGeom prst="rect">
            <a:avLst/>
          </a:prstGeom>
        </p:spPr>
      </p:pic>
      <p:pic>
        <p:nvPicPr>
          <p:cNvPr id="11" name="Picture 26">
            <a:extLst>
              <a:ext uri="{FF2B5EF4-FFF2-40B4-BE49-F238E27FC236}">
                <a16:creationId xmlns:a16="http://schemas.microsoft.com/office/drawing/2014/main" id="{A779CA8B-BA88-4699-A99A-76D913A2F3A2}"/>
              </a:ext>
            </a:extLst>
          </p:cNvPr>
          <p:cNvPicPr/>
          <p:nvPr/>
        </p:nvPicPr>
        <p:blipFill rotWithShape="1">
          <a:blip r:embed="rId6"/>
          <a:srcRect r="55744"/>
          <a:stretch/>
        </p:blipFill>
        <p:spPr>
          <a:xfrm>
            <a:off x="5694852" y="4108496"/>
            <a:ext cx="2148861" cy="2486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3354653-D8E7-4A28-9B9C-8B464EBE51B6}"/>
              </a:ext>
            </a:extLst>
          </p:cNvPr>
          <p:cNvSpPr txBox="1"/>
          <p:nvPr/>
        </p:nvSpPr>
        <p:spPr>
          <a:xfrm>
            <a:off x="3292949" y="372617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Back </a:t>
            </a:r>
            <a:r>
              <a:rPr lang="es-MX" dirty="0" err="1"/>
              <a:t>Propagation</a:t>
            </a:r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7A5161E-A492-4EF0-B013-AA87C187B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360" y="4487610"/>
            <a:ext cx="3772859" cy="16294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686DA58-64A5-47D5-AEC7-11B87EBEF459}"/>
              </a:ext>
            </a:extLst>
          </p:cNvPr>
          <p:cNvSpPr/>
          <p:nvPr/>
        </p:nvSpPr>
        <p:spPr>
          <a:xfrm>
            <a:off x="313799" y="6573892"/>
            <a:ext cx="7769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>
                <a:hlinkClick r:id="rId8"/>
              </a:rPr>
              <a:t>https://www.youtube.com/watch?v=Ilg3gGewQ5U</a:t>
            </a:r>
            <a:r>
              <a:rPr lang="es-MX" sz="1400" dirty="0"/>
              <a:t> </a:t>
            </a:r>
            <a:r>
              <a:rPr lang="es-ES" sz="1400" dirty="0"/>
              <a:t>¿Qué es la </a:t>
            </a:r>
            <a:r>
              <a:rPr lang="es-ES" sz="1400" dirty="0" err="1"/>
              <a:t>retropropagación</a:t>
            </a:r>
            <a:r>
              <a:rPr lang="es-ES" sz="1400" dirty="0"/>
              <a:t> y qué hace en realidad?</a:t>
            </a:r>
          </a:p>
          <a:p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90999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Rectángulo">
            <a:extLst>
              <a:ext uri="{FF2B5EF4-FFF2-40B4-BE49-F238E27FC236}">
                <a16:creationId xmlns:a16="http://schemas.microsoft.com/office/drawing/2014/main" id="{077B7A1E-DCDF-4CE0-9209-161E21D4E24A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7 Rectángulo">
            <a:extLst>
              <a:ext uri="{FF2B5EF4-FFF2-40B4-BE49-F238E27FC236}">
                <a16:creationId xmlns:a16="http://schemas.microsoft.com/office/drawing/2014/main" id="{F468330D-1E1D-4B63-9525-3994469829E3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6C7513-F146-47A6-BF34-3714E2333DD4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Redes Neuronales Convolucionales </a:t>
            </a:r>
            <a:r>
              <a:rPr lang="es-MX" sz="2800" dirty="0"/>
              <a:t>(CNN)</a:t>
            </a:r>
            <a:endParaRPr lang="es-MX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585BEA-B008-497D-92EB-8D85B0BB0F2E}"/>
              </a:ext>
            </a:extLst>
          </p:cNvPr>
          <p:cNvSpPr txBox="1"/>
          <p:nvPr/>
        </p:nvSpPr>
        <p:spPr>
          <a:xfrm>
            <a:off x="230926" y="1389485"/>
            <a:ext cx="476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Deep Neural Networks aplicadas a imágenes aplicadas a imágenes, basadas en la convolución de filtros aprendidos para la extracción de características en las imágenes </a:t>
            </a:r>
          </a:p>
        </p:txBody>
      </p:sp>
      <p:pic>
        <p:nvPicPr>
          <p:cNvPr id="12290" name="Picture 2" descr="Resultado de imagen para redes neuronales convolucionales">
            <a:extLst>
              <a:ext uri="{FF2B5EF4-FFF2-40B4-BE49-F238E27FC236}">
                <a16:creationId xmlns:a16="http://schemas.microsoft.com/office/drawing/2014/main" id="{B3D51CF3-1EA6-45E8-BED6-634524FF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75" y="1151344"/>
            <a:ext cx="57340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convolución en imagenes">
            <a:extLst>
              <a:ext uri="{FF2B5EF4-FFF2-40B4-BE49-F238E27FC236}">
                <a16:creationId xmlns:a16="http://schemas.microsoft.com/office/drawing/2014/main" id="{1373195A-9A23-4C46-98A5-8FCA742F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68" y="4568500"/>
            <a:ext cx="26765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para image convolution">
            <a:extLst>
              <a:ext uri="{FF2B5EF4-FFF2-40B4-BE49-F238E27FC236}">
                <a16:creationId xmlns:a16="http://schemas.microsoft.com/office/drawing/2014/main" id="{8E5A589B-CAE2-42D0-B8F9-946E93FA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44" y="2580782"/>
            <a:ext cx="3697262" cy="14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Resultado de imagen para image pooling">
            <a:extLst>
              <a:ext uri="{FF2B5EF4-FFF2-40B4-BE49-F238E27FC236}">
                <a16:creationId xmlns:a16="http://schemas.microsoft.com/office/drawing/2014/main" id="{C2529457-14D9-48C4-94B9-29E07613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070" y="4592295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0C787C-0C98-4022-B859-E5BEE329CAAC}"/>
              </a:ext>
            </a:extLst>
          </p:cNvPr>
          <p:cNvSpPr txBox="1"/>
          <p:nvPr/>
        </p:nvSpPr>
        <p:spPr>
          <a:xfrm>
            <a:off x="9956494" y="5973420"/>
            <a:ext cx="87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Pooling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5986A4-C9EB-4BAF-A34D-B02A4DF3217B}"/>
              </a:ext>
            </a:extLst>
          </p:cNvPr>
          <p:cNvSpPr txBox="1"/>
          <p:nvPr/>
        </p:nvSpPr>
        <p:spPr>
          <a:xfrm>
            <a:off x="378367" y="4086704"/>
            <a:ext cx="446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Capas principales extraen primitivas simples (bordes), muestras que las capas profundas extraen primitivas complejas</a:t>
            </a:r>
          </a:p>
        </p:txBody>
      </p:sp>
      <p:pic>
        <p:nvPicPr>
          <p:cNvPr id="12302" name="Picture 14" descr="Resultado de imagen para cnn filters">
            <a:extLst>
              <a:ext uri="{FF2B5EF4-FFF2-40B4-BE49-F238E27FC236}">
                <a16:creationId xmlns:a16="http://schemas.microsoft.com/office/drawing/2014/main" id="{3D67F9C2-3C9D-4FCD-8229-9AA7BA74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9" y="5004574"/>
            <a:ext cx="3697262" cy="15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3328A72-FF4E-4DBA-9B77-5218E03326A0}"/>
              </a:ext>
            </a:extLst>
          </p:cNvPr>
          <p:cNvSpPr/>
          <p:nvPr/>
        </p:nvSpPr>
        <p:spPr>
          <a:xfrm>
            <a:off x="3147719" y="6604579"/>
            <a:ext cx="13678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369509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1537D-D8BA-436C-8BEA-CEB60198C767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err="1"/>
              <a:t>Support</a:t>
            </a:r>
            <a:r>
              <a:rPr lang="es-MX" sz="4000" dirty="0"/>
              <a:t> Vector Machines </a:t>
            </a:r>
            <a:r>
              <a:rPr lang="es-MX" sz="2800" dirty="0"/>
              <a:t>(SVM)</a:t>
            </a:r>
            <a:endParaRPr lang="es-MX" sz="4000" dirty="0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930CAB41-C0EF-4E91-81A1-C36D66FBA5E8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6396C963-9531-41B3-BAF5-95C5463D7A5D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D33211-20BD-425C-B1B0-23BF7A5E866D}"/>
              </a:ext>
            </a:extLst>
          </p:cNvPr>
          <p:cNvSpPr txBox="1"/>
          <p:nvPr/>
        </p:nvSpPr>
        <p:spPr>
          <a:xfrm>
            <a:off x="411494" y="1279464"/>
            <a:ext cx="5936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Encontrar una línea (hiperplano) que separe los puntos, con el mayor margen de distancia entre los puntos de ambas clases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9ECDBD-6831-45C3-9E9F-5ED422F1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4" y="2397179"/>
            <a:ext cx="28575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67DCADE-813E-42DC-B0C7-F66CB52F4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27" y="2378129"/>
            <a:ext cx="285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65642E-1A0B-4CF5-8A7A-D1575B2137F9}"/>
              </a:ext>
            </a:extLst>
          </p:cNvPr>
          <p:cNvSpPr txBox="1"/>
          <p:nvPr/>
        </p:nvSpPr>
        <p:spPr>
          <a:xfrm>
            <a:off x="690466" y="5635690"/>
            <a:ext cx="565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vectores de soporte son los datos que están más cercanos al hiperplano y son los más difíciles de clasificar. </a:t>
            </a:r>
          </a:p>
          <a:p>
            <a:pPr algn="ctr"/>
            <a:r>
              <a:rPr lang="es-MX" dirty="0"/>
              <a:t>Son la base para la elección del correcto hiperplano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C886B-C3F2-49F0-BEB9-CA41B560F581}"/>
              </a:ext>
            </a:extLst>
          </p:cNvPr>
          <p:cNvSpPr txBox="1"/>
          <p:nvPr/>
        </p:nvSpPr>
        <p:spPr>
          <a:xfrm>
            <a:off x="7208506" y="1265149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Es un problema de optimización que puede ser resuelto mediante métodos tradicionales como:</a:t>
            </a:r>
          </a:p>
          <a:p>
            <a:endParaRPr lang="es-MX" dirty="0"/>
          </a:p>
          <a:p>
            <a:r>
              <a:rPr lang="es-MX" dirty="0"/>
              <a:t>    </a:t>
            </a:r>
            <a:r>
              <a:rPr lang="es-MX" dirty="0" err="1"/>
              <a:t>Grid-search</a:t>
            </a:r>
            <a:endParaRPr lang="es-MX" dirty="0"/>
          </a:p>
          <a:p>
            <a:endParaRPr lang="es-MX" dirty="0"/>
          </a:p>
          <a:p>
            <a:r>
              <a:rPr lang="es-MX" dirty="0"/>
              <a:t>    Gradiente Descendiente 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7938F5-3697-4A72-8F6F-D63A24ECCA34}"/>
              </a:ext>
            </a:extLst>
          </p:cNvPr>
          <p:cNvSpPr/>
          <p:nvPr/>
        </p:nvSpPr>
        <p:spPr>
          <a:xfrm>
            <a:off x="7208506" y="2469176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ED02D18-FBE4-4C78-81C8-1D63E39F54AB}"/>
              </a:ext>
            </a:extLst>
          </p:cNvPr>
          <p:cNvSpPr/>
          <p:nvPr/>
        </p:nvSpPr>
        <p:spPr>
          <a:xfrm>
            <a:off x="7208506" y="3027598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D4EF32-B60E-4008-9D96-841FE801CA68}"/>
              </a:ext>
            </a:extLst>
          </p:cNvPr>
          <p:cNvSpPr txBox="1"/>
          <p:nvPr/>
        </p:nvSpPr>
        <p:spPr>
          <a:xfrm>
            <a:off x="7208506" y="365462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Si la relación entre variables no es lineal se pueden utilizar diferentes </a:t>
            </a:r>
            <a:r>
              <a:rPr lang="es-MX" i="1" dirty="0" err="1"/>
              <a:t>Kernels</a:t>
            </a:r>
            <a:r>
              <a:rPr lang="es-MX" dirty="0"/>
              <a:t> para la solución del problema</a:t>
            </a:r>
          </a:p>
        </p:txBody>
      </p:sp>
      <p:pic>
        <p:nvPicPr>
          <p:cNvPr id="9222" name="Picture 6" descr="Resultado de imagen para support vector machine kernel">
            <a:extLst>
              <a:ext uri="{FF2B5EF4-FFF2-40B4-BE49-F238E27FC236}">
                <a16:creationId xmlns:a16="http://schemas.microsoft.com/office/drawing/2014/main" id="{760C9B86-6394-4085-9666-AD04BF7F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79" y="4677825"/>
            <a:ext cx="4161053" cy="188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6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4770D70-927E-4B35-9687-07B82C85C5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Google Shape;252;g65668330c2_0_0"/>
          <p:cNvSpPr txBox="1"/>
          <p:nvPr/>
        </p:nvSpPr>
        <p:spPr>
          <a:xfrm>
            <a:off x="948100" y="916500"/>
            <a:ext cx="10328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 esta URL puedes encontrar todo el material necesario para el taller: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65668330c2_0_0"/>
          <p:cNvSpPr txBox="1"/>
          <p:nvPr/>
        </p:nvSpPr>
        <p:spPr>
          <a:xfrm>
            <a:off x="1124525" y="2694325"/>
            <a:ext cx="102021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 u="sng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https://github.com/blancavazquez/DAMA_EHR19</a:t>
            </a:r>
            <a:endParaRPr sz="30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65668330c2_0_0"/>
          <p:cNvSpPr txBox="1"/>
          <p:nvPr/>
        </p:nvSpPr>
        <p:spPr>
          <a:xfrm>
            <a:off x="1124525" y="5154725"/>
            <a:ext cx="98652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Nota: Antes del curso descarga los datos e instala las librerías indicadas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D0DEAA1-54F0-4787-B70F-91DC36C9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9" y="291829"/>
            <a:ext cx="11917742" cy="62743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9B7F5F8-20DE-4E91-8FAE-D22038A423CC}"/>
              </a:ext>
            </a:extLst>
          </p:cNvPr>
          <p:cNvSpPr/>
          <p:nvPr/>
        </p:nvSpPr>
        <p:spPr>
          <a:xfrm>
            <a:off x="4125230" y="6550223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https://www.udemy.com/course/the-data-science-course-complete-data-science-bootcamp</a:t>
            </a:r>
          </a:p>
        </p:txBody>
      </p:sp>
    </p:spTree>
    <p:extLst>
      <p:ext uri="{BB962C8B-B14F-4D97-AF65-F5344CB8AC3E}">
        <p14:creationId xmlns:p14="http://schemas.microsoft.com/office/powerpoint/2010/main" val="286401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machine learning deep learning neural networks">
            <a:extLst>
              <a:ext uri="{FF2B5EF4-FFF2-40B4-BE49-F238E27FC236}">
                <a16:creationId xmlns:a16="http://schemas.microsoft.com/office/drawing/2014/main" id="{B31A7B9F-CF49-4C3B-B899-E23D57CD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78" y="1139574"/>
            <a:ext cx="8647522" cy="45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4A0DD8A-AE0E-458F-9476-4EA18ECFF3FB}"/>
              </a:ext>
            </a:extLst>
          </p:cNvPr>
          <p:cNvSpPr/>
          <p:nvPr/>
        </p:nvSpPr>
        <p:spPr>
          <a:xfrm>
            <a:off x="0" y="0"/>
            <a:ext cx="3157979" cy="68580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FB0EE4-7EF1-448E-9665-BF72AC747D2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FAA9B4-3712-4C0D-AE69-8F642C342F4C}"/>
              </a:ext>
            </a:extLst>
          </p:cNvPr>
          <p:cNvSpPr/>
          <p:nvPr/>
        </p:nvSpPr>
        <p:spPr>
          <a:xfrm>
            <a:off x="4815893" y="6550223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https://www.kdnuggets.com/2017/07/rapidminer-ai-machine-learning-deep-learning.html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260785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6f7e98fa45_0_8"/>
          <p:cNvGrpSpPr/>
          <p:nvPr/>
        </p:nvGrpSpPr>
        <p:grpSpPr>
          <a:xfrm>
            <a:off x="103694" y="1857081"/>
            <a:ext cx="5862010" cy="4497370"/>
            <a:chOff x="1925451" y="872925"/>
            <a:chExt cx="7610525" cy="5809450"/>
          </a:xfrm>
        </p:grpSpPr>
        <p:pic>
          <p:nvPicPr>
            <p:cNvPr id="99" name="Google Shape;99;g6f7e98fa45_0_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451" y="872925"/>
              <a:ext cx="7610525" cy="580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g6f7e98fa45_0_8"/>
            <p:cNvSpPr/>
            <p:nvPr/>
          </p:nvSpPr>
          <p:spPr>
            <a:xfrm>
              <a:off x="5765500" y="6306325"/>
              <a:ext cx="1189800" cy="27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6 Rectángulo">
            <a:extLst>
              <a:ext uri="{FF2B5EF4-FFF2-40B4-BE49-F238E27FC236}">
                <a16:creationId xmlns:a16="http://schemas.microsoft.com/office/drawing/2014/main" id="{9A8ADEAB-7559-4EA0-8724-4437A4A32E32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7 Rectángulo">
            <a:extLst>
              <a:ext uri="{FF2B5EF4-FFF2-40B4-BE49-F238E27FC236}">
                <a16:creationId xmlns:a16="http://schemas.microsoft.com/office/drawing/2014/main" id="{63828E2C-384D-4FF4-872F-6CC374AC973A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27B7F2D-7824-4E77-B02E-E0343275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891" y="19535"/>
            <a:ext cx="10515600" cy="1325563"/>
          </a:xfrm>
        </p:spPr>
        <p:txBody>
          <a:bodyPr>
            <a:normAutofit/>
          </a:bodyPr>
          <a:lstStyle/>
          <a:p>
            <a:r>
              <a:rPr lang="es-MX" sz="4000" dirty="0"/>
              <a:t>Panorama actual del análisis de datos</a:t>
            </a:r>
          </a:p>
        </p:txBody>
      </p:sp>
      <p:pic>
        <p:nvPicPr>
          <p:cNvPr id="2050" name="Picture 2" descr="Resultado de imagen para computer processing growth">
            <a:extLst>
              <a:ext uri="{FF2B5EF4-FFF2-40B4-BE49-F238E27FC236}">
                <a16:creationId xmlns:a16="http://schemas.microsoft.com/office/drawing/2014/main" id="{1F8F47B5-3CAB-43B6-8BF2-2771EF7C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15" y="1724030"/>
            <a:ext cx="6325285" cy="47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7e98fa45_0_34"/>
          <p:cNvSpPr txBox="1">
            <a:spLocks noGrp="1"/>
          </p:cNvSpPr>
          <p:nvPr>
            <p:ph type="title"/>
          </p:nvPr>
        </p:nvSpPr>
        <p:spPr>
          <a:xfrm>
            <a:off x="2431331" y="104933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Definición de Machine </a:t>
            </a:r>
            <a:r>
              <a:rPr lang="es-MX" sz="4000" dirty="0" err="1"/>
              <a:t>Learning</a:t>
            </a:r>
            <a:r>
              <a:rPr lang="es-MX" sz="4000" dirty="0"/>
              <a:t> </a:t>
            </a:r>
            <a:br>
              <a:rPr lang="es-MX" sz="4000" dirty="0"/>
            </a:br>
            <a:r>
              <a:rPr lang="es-MX" sz="2400" dirty="0"/>
              <a:t>(aprendizaje maquina)</a:t>
            </a:r>
            <a:endParaRPr dirty="0"/>
          </a:p>
        </p:txBody>
      </p:sp>
      <p:sp>
        <p:nvSpPr>
          <p:cNvPr id="108" name="Google Shape;108;g6f7e98fa45_0_34"/>
          <p:cNvSpPr txBox="1"/>
          <p:nvPr/>
        </p:nvSpPr>
        <p:spPr>
          <a:xfrm>
            <a:off x="4440022" y="4441147"/>
            <a:ext cx="67873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 programa aprende de la experiencia E con respecto a la tarea T y una medida de rendimiento P, si el rendimiento en T medido por P mejora con E”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6f7e98fa45_0_34"/>
          <p:cNvSpPr txBox="1"/>
          <p:nvPr/>
        </p:nvSpPr>
        <p:spPr>
          <a:xfrm>
            <a:off x="8434713" y="5744332"/>
            <a:ext cx="3000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M. Mitchell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6f7e98fa45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0012"/>
            <a:ext cx="3512575" cy="24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9194CC-437B-419D-9CFE-5099993B39F7}"/>
              </a:ext>
            </a:extLst>
          </p:cNvPr>
          <p:cNvSpPr/>
          <p:nvPr/>
        </p:nvSpPr>
        <p:spPr>
          <a:xfrm>
            <a:off x="4440022" y="1633376"/>
            <a:ext cx="7157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Es una disciplina científica que se enfoca en la manera en que las computadoras aprenden de un conjunto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0BF42-97A5-4688-880C-9D7B1E0606DB}"/>
              </a:ext>
            </a:extLst>
          </p:cNvPr>
          <p:cNvSpPr/>
          <p:nvPr/>
        </p:nvSpPr>
        <p:spPr>
          <a:xfrm>
            <a:off x="5711856" y="3036585"/>
            <a:ext cx="165990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/>
              <a:t>Estadística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Computación</a:t>
            </a:r>
            <a:endParaRPr lang="en-US" sz="20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31082F-5BA4-43A6-AAE2-A73EB7EE3C38}"/>
              </a:ext>
            </a:extLst>
          </p:cNvPr>
          <p:cNvSpPr/>
          <p:nvPr/>
        </p:nvSpPr>
        <p:spPr>
          <a:xfrm>
            <a:off x="5540687" y="327952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80E1FC-6116-4B52-8FEC-ADFCE5F49F8B}"/>
              </a:ext>
            </a:extLst>
          </p:cNvPr>
          <p:cNvSpPr/>
          <p:nvPr/>
        </p:nvSpPr>
        <p:spPr>
          <a:xfrm>
            <a:off x="5540686" y="375372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6 Rectángulo">
            <a:extLst>
              <a:ext uri="{FF2B5EF4-FFF2-40B4-BE49-F238E27FC236}">
                <a16:creationId xmlns:a16="http://schemas.microsoft.com/office/drawing/2014/main" id="{92C36917-67A8-4F87-8689-110D5C15F1C0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 Rectángulo">
            <a:extLst>
              <a:ext uri="{FF2B5EF4-FFF2-40B4-BE49-F238E27FC236}">
                <a16:creationId xmlns:a16="http://schemas.microsoft.com/office/drawing/2014/main" id="{4D521C58-3DB7-4FF8-B7A5-4A369296F059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Resultado de imagen para machine learning">
            <a:extLst>
              <a:ext uri="{FF2B5EF4-FFF2-40B4-BE49-F238E27FC236}">
                <a16:creationId xmlns:a16="http://schemas.microsoft.com/office/drawing/2014/main" id="{159E2DB6-874C-440F-B0A1-E50446D3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8813"/>
            <a:ext cx="3518618" cy="1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7e98fa45_0_62"/>
          <p:cNvSpPr txBox="1">
            <a:spLocks noGrp="1"/>
          </p:cNvSpPr>
          <p:nvPr>
            <p:ph type="title"/>
          </p:nvPr>
        </p:nvSpPr>
        <p:spPr>
          <a:xfrm>
            <a:off x="-54000" y="1000345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</a:rPr>
              <a:t>Definición del aprendizaje máquina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g6f7e98fa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60" y="2803911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6f7e98fa45_0_62"/>
          <p:cNvSpPr txBox="1"/>
          <p:nvPr/>
        </p:nvSpPr>
        <p:spPr>
          <a:xfrm>
            <a:off x="3634225" y="2667149"/>
            <a:ext cx="79071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Supongamos que su programa de correo electrónico observa qué correos electrónicos usted marca como spam o no spam, y en base a eso aprende a cómo filtrar mejor el spam.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¿Cuál es la tarea T en este ejemplo?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g6f7e98fa45_0_62"/>
          <p:cNvCxnSpPr/>
          <p:nvPr/>
        </p:nvCxnSpPr>
        <p:spPr>
          <a:xfrm rot="10800000" flipH="1">
            <a:off x="3840050" y="2607494"/>
            <a:ext cx="81129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g6f7e98fa45_0_62"/>
          <p:cNvSpPr txBox="1"/>
          <p:nvPr/>
        </p:nvSpPr>
        <p:spPr>
          <a:xfrm>
            <a:off x="3974494" y="4957463"/>
            <a:ext cx="7432362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T: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 es la tarea de clasificar el correo como spam o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E:</a:t>
            </a:r>
            <a:r>
              <a:rPr lang="es-MX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el programa observa tus etiquetas de spam o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P: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 es el número de correos correctamente clasificados como spam /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6f7e98fa45_0_62"/>
          <p:cNvSpPr txBox="1"/>
          <p:nvPr/>
        </p:nvSpPr>
        <p:spPr>
          <a:xfrm>
            <a:off x="3634225" y="1774519"/>
            <a:ext cx="81129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 programa aprende de la experiencia </a:t>
            </a:r>
            <a:r>
              <a:rPr lang="es-MX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respecto a la tarea </a:t>
            </a:r>
            <a:r>
              <a:rPr lang="es-MX" sz="1800" b="1" i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una medida de rendimiento </a:t>
            </a:r>
            <a:r>
              <a:rPr lang="es-MX" sz="1800" b="1" i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el rendimiento en </a:t>
            </a:r>
            <a:r>
              <a:rPr lang="es-MX" sz="1800" b="1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medido por </a:t>
            </a:r>
            <a:r>
              <a:rPr lang="es-MX" sz="1800" b="1" i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con </a:t>
            </a:r>
            <a:r>
              <a:rPr lang="es-MX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15 Rectángulo">
            <a:extLst>
              <a:ext uri="{FF2B5EF4-FFF2-40B4-BE49-F238E27FC236}">
                <a16:creationId xmlns:a16="http://schemas.microsoft.com/office/drawing/2014/main" id="{08C4B669-328B-4949-9D47-E234417717AC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6 Rectángulo">
            <a:extLst>
              <a:ext uri="{FF2B5EF4-FFF2-40B4-BE49-F238E27FC236}">
                <a16:creationId xmlns:a16="http://schemas.microsoft.com/office/drawing/2014/main" id="{4083850D-FBA7-4F80-808F-CEEF51CFA51D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9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g6f7e98fa45_0_660"/>
          <p:cNvGrpSpPr/>
          <p:nvPr/>
        </p:nvGrpSpPr>
        <p:grpSpPr>
          <a:xfrm>
            <a:off x="2377188" y="396924"/>
            <a:ext cx="11074794" cy="6828719"/>
            <a:chOff x="3161155" y="1202090"/>
            <a:chExt cx="9230336" cy="5691426"/>
          </a:xfrm>
        </p:grpSpPr>
        <p:pic>
          <p:nvPicPr>
            <p:cNvPr id="139" name="Google Shape;139;g6f7e98fa45_0_6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1155" y="1202090"/>
              <a:ext cx="5671257" cy="4862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6f7e98fa45_0_660"/>
            <p:cNvSpPr txBox="1"/>
            <p:nvPr/>
          </p:nvSpPr>
          <p:spPr>
            <a:xfrm>
              <a:off x="6720291" y="6166616"/>
              <a:ext cx="5671200" cy="7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>
                  <a:latin typeface="Calibri"/>
                  <a:ea typeface="Calibri"/>
                  <a:cs typeface="Calibri"/>
                  <a:sym typeface="Calibri"/>
                </a:rPr>
                <a:t>Imagen tomada de </a:t>
              </a:r>
              <a:r>
                <a:rPr lang="es-MX" sz="1200" u="sng" dirty="0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https://data-flair.training/blogs/python-machine-learning-tutorial/</a:t>
              </a:r>
              <a:endParaRPr sz="1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7D10-31EF-4797-8526-463FD125C9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54896" y="109553"/>
            <a:ext cx="8229600" cy="1143000"/>
          </a:xfrm>
        </p:spPr>
        <p:txBody>
          <a:bodyPr>
            <a:normAutofit/>
          </a:bodyPr>
          <a:lstStyle/>
          <a:p>
            <a:r>
              <a:rPr lang="es-MX" sz="4000" dirty="0"/>
              <a:t>Aprendizaje maquina y medicina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F748E-8B40-4237-8383-A0E8F72673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7089" y="1435108"/>
            <a:ext cx="10265608" cy="228600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ES" sz="2400" dirty="0"/>
              <a:t>El campo médico se ha basado en métodos en el que el conocimiento es adquirido a partir de la experiencia y el autoaprendizaje, creando un ambiente de alta variabilidad en el diagnóstico y tratamiento de enfermedades.</a:t>
            </a:r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400" dirty="0"/>
              <a:t>Obtención de información valiosa de una gran cantidad de datos que es difícil obtener para una persona y así estandarizar los métodos de diagnóstico y tratamiento.</a:t>
            </a:r>
            <a:endParaRPr lang="en-US" sz="2400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37551-A80E-4F27-9C9A-495961967459}"/>
              </a:ext>
            </a:extLst>
          </p:cNvPr>
          <p:cNvSpPr txBox="1"/>
          <p:nvPr/>
        </p:nvSpPr>
        <p:spPr>
          <a:xfrm>
            <a:off x="5421198" y="5046663"/>
            <a:ext cx="6117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“There is no precision in medicine without A.I.”</a:t>
            </a:r>
          </a:p>
          <a:p>
            <a:pPr lvl="1" algn="r"/>
            <a:r>
              <a:rPr lang="en-US" sz="1600" dirty="0"/>
              <a:t>Forbes Insight 2019</a:t>
            </a:r>
            <a:r>
              <a:rPr lang="en-US" sz="2400" dirty="0"/>
              <a:t> </a:t>
            </a:r>
          </a:p>
        </p:txBody>
      </p:sp>
      <p:pic>
        <p:nvPicPr>
          <p:cNvPr id="1026" name="Picture 2" descr="Resultado de imagen para doctors">
            <a:extLst>
              <a:ext uri="{FF2B5EF4-FFF2-40B4-BE49-F238E27FC236}">
                <a16:creationId xmlns:a16="http://schemas.microsoft.com/office/drawing/2014/main" id="{E7BA811E-B32F-434D-82A4-91DB3887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8" y="4066325"/>
            <a:ext cx="3045464" cy="27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6 Rectángulo">
            <a:extLst>
              <a:ext uri="{FF2B5EF4-FFF2-40B4-BE49-F238E27FC236}">
                <a16:creationId xmlns:a16="http://schemas.microsoft.com/office/drawing/2014/main" id="{D55DD797-2DA8-49EC-B032-EAC1FA00DC63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 Rectángulo">
            <a:extLst>
              <a:ext uri="{FF2B5EF4-FFF2-40B4-BE49-F238E27FC236}">
                <a16:creationId xmlns:a16="http://schemas.microsoft.com/office/drawing/2014/main" id="{67976756-0442-413E-B72D-5925038066B6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09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1241</Words>
  <Application>Microsoft Office PowerPoint</Application>
  <PresentationFormat>Panorámica</PresentationFormat>
  <Paragraphs>183</Paragraphs>
  <Slides>27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Calibri Light</vt:lpstr>
      <vt:lpstr>Cambria Math</vt:lpstr>
      <vt:lpstr>Titillium Web</vt:lpstr>
      <vt:lpstr>Calibri</vt:lpstr>
      <vt:lpstr>Arial</vt:lpstr>
      <vt:lpstr>Tema de Office</vt:lpstr>
      <vt:lpstr>Machine y Deep Learning en Salud</vt:lpstr>
      <vt:lpstr>Machine Learning ≠ Data Science</vt:lpstr>
      <vt:lpstr>Presentación de PowerPoint</vt:lpstr>
      <vt:lpstr>Presentación de PowerPoint</vt:lpstr>
      <vt:lpstr>Panorama actual del análisis de datos</vt:lpstr>
      <vt:lpstr>Definición de Machine Learning  (aprendizaje maquina)</vt:lpstr>
      <vt:lpstr>Definición del aprendizaje máquina</vt:lpstr>
      <vt:lpstr>Presentación de PowerPoint</vt:lpstr>
      <vt:lpstr>Aprendizaje maquina y medicina</vt:lpstr>
      <vt:lpstr>¿Por qué desarrollar  modelos predictivos en el área clínica?</vt:lpstr>
      <vt:lpstr>Aplicaciones</vt:lpstr>
      <vt:lpstr>Herramientas de programación</vt:lpstr>
      <vt:lpstr>Introducción a la programación con Python</vt:lpstr>
      <vt:lpstr>Presentación de PowerPoint</vt:lpstr>
      <vt:lpstr>¿Como funciona?</vt:lpstr>
      <vt:lpstr>Tipos de algoritmos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y Deep Learning en Salud</dc:title>
  <dc:creator>Microsoft Office User</dc:creator>
  <cp:lastModifiedBy>Fabian Torres</cp:lastModifiedBy>
  <cp:revision>5</cp:revision>
  <dcterms:created xsi:type="dcterms:W3CDTF">2019-10-22T02:47:47Z</dcterms:created>
  <dcterms:modified xsi:type="dcterms:W3CDTF">2019-11-06T05:45:27Z</dcterms:modified>
</cp:coreProperties>
</file>